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3"/>
  </p:notesMasterIdLst>
  <p:handoutMasterIdLst>
    <p:handoutMasterId r:id="rId14"/>
  </p:handoutMasterIdLst>
  <p:sldIdLst>
    <p:sldId id="257" r:id="rId5"/>
    <p:sldId id="279" r:id="rId6"/>
    <p:sldId id="321" r:id="rId7"/>
    <p:sldId id="281" r:id="rId8"/>
    <p:sldId id="389" r:id="rId9"/>
    <p:sldId id="384" r:id="rId10"/>
    <p:sldId id="272" r:id="rId11"/>
    <p:sldId id="391" r:id="rId12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5F9"/>
    <a:srgbClr val="F8F8F8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25" autoAdjust="0"/>
  </p:normalViewPr>
  <p:slideViewPr>
    <p:cSldViewPr snapToGrid="0">
      <p:cViewPr varScale="1">
        <p:scale>
          <a:sx n="74" d="100"/>
          <a:sy n="74" d="100"/>
        </p:scale>
        <p:origin x="965" y="6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2E815-0D19-41DC-B01B-4D608769620A}" type="doc">
      <dgm:prSet loTypeId="urn:microsoft.com/office/officeart/2016/7/layout/RoundedRectangleTimeline" loCatId="other" qsTypeId="urn:microsoft.com/office/officeart/2005/8/quickstyle/simple1" qsCatId="simple" csTypeId="urn:microsoft.com/office/officeart/2005/8/colors/colorful5" csCatId="colorful" phldr="1"/>
      <dgm:spPr/>
      <dgm:t>
        <a:bodyPr rtlCol="0"/>
        <a:lstStyle/>
        <a:p>
          <a:pPr rtl="0"/>
          <a:endParaRPr lang="pl-PL"/>
        </a:p>
      </dgm:t>
    </dgm:pt>
    <dgm:pt modelId="{4259F840-24E7-476F-9F30-482E46395856}">
      <dgm:prSet phldrT="[Text]" custT="1"/>
      <dgm:spPr/>
      <dgm:t>
        <a:bodyPr rtlCol="0"/>
        <a:lstStyle/>
        <a:p>
          <a:pPr rtl="0"/>
          <a:r>
            <a:rPr lang="pl-PL" sz="1800" dirty="0">
              <a:latin typeface="+mn-lt"/>
            </a:rPr>
            <a:t>Za chwilę</a:t>
          </a:r>
        </a:p>
      </dgm:t>
    </dgm:pt>
    <dgm:pt modelId="{FCE8068D-7E50-4749-A8D0-ADEDAC5637B3}" type="parTrans" cxnId="{42EE41D1-3C16-4937-BB38-B076896C09A0}">
      <dgm:prSet/>
      <dgm:spPr/>
      <dgm:t>
        <a:bodyPr rtlCol="0"/>
        <a:lstStyle/>
        <a:p>
          <a:pPr rtl="0"/>
          <a:endParaRPr lang="pl-PL" sz="1800">
            <a:latin typeface="+mn-lt"/>
          </a:endParaRPr>
        </a:p>
      </dgm:t>
    </dgm:pt>
    <dgm:pt modelId="{DCC444A4-F20A-48F5-A61E-47BFFF185A57}" type="sibTrans" cxnId="{42EE41D1-3C16-4937-BB38-B076896C09A0}">
      <dgm:prSet/>
      <dgm:spPr/>
      <dgm:t>
        <a:bodyPr rtlCol="0"/>
        <a:lstStyle/>
        <a:p>
          <a:pPr rtl="0"/>
          <a:endParaRPr lang="pl-PL" sz="1800">
            <a:latin typeface="+mn-lt"/>
          </a:endParaRPr>
        </a:p>
      </dgm:t>
    </dgm:pt>
    <dgm:pt modelId="{B54C8F6C-BE1E-4EAB-B7A0-48DE01FFAA36}">
      <dgm:prSet phldrT="[Text]" custT="1"/>
      <dgm:spPr/>
      <dgm:t>
        <a:bodyPr rtlCol="0"/>
        <a:lstStyle/>
        <a:p>
          <a:pPr algn="l" rtl="0">
            <a:buFont typeface="Symbol" panose="05050102010706020507" pitchFamily="18" charset="2"/>
            <a:buChar char=""/>
          </a:pPr>
          <a:r>
            <a:rPr lang="pl-PL" sz="1800" dirty="0">
              <a:latin typeface="+mn-lt"/>
            </a:rPr>
            <a:t>Zmniejszenie kosztów produkcji oraz rozmiarów poprzez zaprojektowanie własnej płytki PCB oraz lepszej obudowy.</a:t>
          </a:r>
        </a:p>
      </dgm:t>
    </dgm:pt>
    <dgm:pt modelId="{8DE7CD45-B7C0-432E-B819-6A7D97E31315}" type="parTrans" cxnId="{770CA1CC-3DDD-451E-AE83-A71CA570260C}">
      <dgm:prSet/>
      <dgm:spPr/>
      <dgm:t>
        <a:bodyPr rtlCol="0"/>
        <a:lstStyle/>
        <a:p>
          <a:pPr rtl="0"/>
          <a:endParaRPr lang="pl-PL" sz="1800">
            <a:latin typeface="+mn-lt"/>
          </a:endParaRPr>
        </a:p>
      </dgm:t>
    </dgm:pt>
    <dgm:pt modelId="{C33B8BEF-A818-4A2F-A99A-E2B29895E184}" type="sibTrans" cxnId="{770CA1CC-3DDD-451E-AE83-A71CA570260C}">
      <dgm:prSet/>
      <dgm:spPr/>
      <dgm:t>
        <a:bodyPr rtlCol="0"/>
        <a:lstStyle/>
        <a:p>
          <a:pPr rtl="0"/>
          <a:endParaRPr lang="pl-PL" sz="1800">
            <a:latin typeface="+mn-lt"/>
          </a:endParaRPr>
        </a:p>
      </dgm:t>
    </dgm:pt>
    <dgm:pt modelId="{E4033A39-DCC4-4038-9562-AEDDBBB37A99}">
      <dgm:prSet phldrT="[Text]" custT="1"/>
      <dgm:spPr/>
      <dgm:t>
        <a:bodyPr rtlCol="0"/>
        <a:lstStyle/>
        <a:p>
          <a:pPr rtl="0"/>
          <a:r>
            <a:rPr lang="pl-PL" sz="1800" dirty="0">
              <a:latin typeface="+mn-lt"/>
            </a:rPr>
            <a:t>Bliska przyszłość</a:t>
          </a:r>
        </a:p>
      </dgm:t>
    </dgm:pt>
    <dgm:pt modelId="{048EEAE6-78BA-4B00-B7BB-9C22DBB1E8F4}" type="parTrans" cxnId="{32EF2862-2950-4DF8-BEA8-CD19460CCA31}">
      <dgm:prSet/>
      <dgm:spPr/>
      <dgm:t>
        <a:bodyPr rtlCol="0"/>
        <a:lstStyle/>
        <a:p>
          <a:pPr rtl="0"/>
          <a:endParaRPr lang="pl-PL" sz="1800">
            <a:latin typeface="+mn-lt"/>
          </a:endParaRPr>
        </a:p>
      </dgm:t>
    </dgm:pt>
    <dgm:pt modelId="{80AB0E5B-0C58-465D-A545-5B21133D2849}" type="sibTrans" cxnId="{32EF2862-2950-4DF8-BEA8-CD19460CCA31}">
      <dgm:prSet/>
      <dgm:spPr/>
      <dgm:t>
        <a:bodyPr rtlCol="0"/>
        <a:lstStyle/>
        <a:p>
          <a:pPr rtl="0"/>
          <a:endParaRPr lang="pl-PL" sz="1800">
            <a:latin typeface="+mn-lt"/>
          </a:endParaRPr>
        </a:p>
      </dgm:t>
    </dgm:pt>
    <dgm:pt modelId="{A4C0B4E4-70AD-4901-9E3F-7EA25DD6DAA1}">
      <dgm:prSet phldrT="[Text]" custT="1"/>
      <dgm:spPr/>
      <dgm:t>
        <a:bodyPr rtlCol="0"/>
        <a:lstStyle/>
        <a:p>
          <a:pPr algn="l" rtl="0">
            <a:buFont typeface="Symbol" panose="05050102010706020507" pitchFamily="18" charset="2"/>
            <a:buChar char=""/>
          </a:pPr>
          <a:r>
            <a:rPr lang="pl-PL" sz="1800" dirty="0">
              <a:latin typeface="+mn-lt"/>
            </a:rPr>
            <a:t>Dodanie czujników temperatury, wilgotności i innych pomiarów otoczenia aby móc automatycznie sterować komfortem otoczenia poprzez przykładowo klimatyzację.</a:t>
          </a:r>
        </a:p>
      </dgm:t>
    </dgm:pt>
    <dgm:pt modelId="{701D9033-BAD3-4299-933F-A47AFDC2ECD0}" type="parTrans" cxnId="{5E74CB62-E52E-4CEE-8AA1-9812BFC0D67E}">
      <dgm:prSet/>
      <dgm:spPr/>
      <dgm:t>
        <a:bodyPr rtlCol="0"/>
        <a:lstStyle/>
        <a:p>
          <a:pPr rtl="0"/>
          <a:endParaRPr lang="pl-PL" sz="1800">
            <a:latin typeface="+mn-lt"/>
          </a:endParaRPr>
        </a:p>
      </dgm:t>
    </dgm:pt>
    <dgm:pt modelId="{657DB10D-2517-48AA-B970-6D815DBD4123}" type="sibTrans" cxnId="{5E74CB62-E52E-4CEE-8AA1-9812BFC0D67E}">
      <dgm:prSet/>
      <dgm:spPr/>
      <dgm:t>
        <a:bodyPr rtlCol="0"/>
        <a:lstStyle/>
        <a:p>
          <a:pPr rtl="0"/>
          <a:endParaRPr lang="pl-PL" sz="1800">
            <a:latin typeface="+mn-lt"/>
          </a:endParaRPr>
        </a:p>
      </dgm:t>
    </dgm:pt>
    <dgm:pt modelId="{87BF7896-20EA-4E8F-B6F4-A34EC5C9CB50}">
      <dgm:prSet phldrT="[Text]" custT="1"/>
      <dgm:spPr/>
      <dgm:t>
        <a:bodyPr rtlCol="0"/>
        <a:lstStyle/>
        <a:p>
          <a:pPr rtl="0"/>
          <a:r>
            <a:rPr lang="pl-PL" sz="1800" dirty="0">
              <a:latin typeface="+mn-lt"/>
            </a:rPr>
            <a:t>Przyszłość</a:t>
          </a:r>
        </a:p>
      </dgm:t>
    </dgm:pt>
    <dgm:pt modelId="{05E47BA5-F724-4AEE-9B5B-401F18E028E6}" type="parTrans" cxnId="{92330C11-C197-4512-BDA4-8D8A69AF7D1C}">
      <dgm:prSet/>
      <dgm:spPr/>
      <dgm:t>
        <a:bodyPr rtlCol="0"/>
        <a:lstStyle/>
        <a:p>
          <a:pPr rtl="0"/>
          <a:endParaRPr lang="pl-PL" sz="1800">
            <a:latin typeface="+mn-lt"/>
          </a:endParaRPr>
        </a:p>
      </dgm:t>
    </dgm:pt>
    <dgm:pt modelId="{D63CE73E-35DE-48C3-8753-7648BC953C0D}" type="sibTrans" cxnId="{92330C11-C197-4512-BDA4-8D8A69AF7D1C}">
      <dgm:prSet/>
      <dgm:spPr/>
      <dgm:t>
        <a:bodyPr rtlCol="0"/>
        <a:lstStyle/>
        <a:p>
          <a:pPr rtl="0"/>
          <a:endParaRPr lang="pl-PL" sz="1800">
            <a:latin typeface="+mn-lt"/>
          </a:endParaRPr>
        </a:p>
      </dgm:t>
    </dgm:pt>
    <dgm:pt modelId="{43CBB0A2-9D75-4264-8A30-3E8974B40658}">
      <dgm:prSet phldrT="[Text]" custT="1"/>
      <dgm:spPr/>
      <dgm:t>
        <a:bodyPr rtlCol="0"/>
        <a:lstStyle/>
        <a:p>
          <a:pPr algn="l" rtl="0">
            <a:buFont typeface="Symbol" panose="05050102010706020507" pitchFamily="18" charset="2"/>
            <a:buChar char=""/>
          </a:pPr>
          <a:r>
            <a:rPr lang="pl-PL" sz="1800" dirty="0">
              <a:latin typeface="+mn-lt"/>
            </a:rPr>
            <a:t>Ulepszenie</a:t>
          </a:r>
          <a:r>
            <a:rPr lang="pl-PL" sz="1800" baseline="0" dirty="0">
              <a:latin typeface="+mn-lt"/>
            </a:rPr>
            <a:t> aplikacji dla lepszego doświadczenia użytkownika</a:t>
          </a:r>
          <a:endParaRPr lang="pl-PL" sz="1800" dirty="0">
            <a:latin typeface="+mn-lt"/>
          </a:endParaRPr>
        </a:p>
      </dgm:t>
    </dgm:pt>
    <dgm:pt modelId="{F806E590-5F8E-48A1-96AC-9E738290D2ED}" type="parTrans" cxnId="{4D2DF581-8128-4440-9E51-29109DC6ED52}">
      <dgm:prSet/>
      <dgm:spPr/>
      <dgm:t>
        <a:bodyPr rtlCol="0"/>
        <a:lstStyle/>
        <a:p>
          <a:pPr rtl="0"/>
          <a:endParaRPr lang="pl-PL" sz="1800">
            <a:latin typeface="+mn-lt"/>
          </a:endParaRPr>
        </a:p>
      </dgm:t>
    </dgm:pt>
    <dgm:pt modelId="{20F77EFB-335C-4BC3-AD95-8421EDF343E6}" type="sibTrans" cxnId="{4D2DF581-8128-4440-9E51-29109DC6ED52}">
      <dgm:prSet/>
      <dgm:spPr/>
      <dgm:t>
        <a:bodyPr rtlCol="0"/>
        <a:lstStyle/>
        <a:p>
          <a:pPr rtl="0"/>
          <a:endParaRPr lang="pl-PL" sz="1800">
            <a:latin typeface="+mn-lt"/>
          </a:endParaRPr>
        </a:p>
      </dgm:t>
    </dgm:pt>
    <dgm:pt modelId="{3DE6FF16-CA4D-4D34-ABEB-8BE6A40B5E52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pl-PL" sz="1800" dirty="0">
              <a:latin typeface="+mn-lt"/>
            </a:rPr>
            <a:t>Dalsza przyszłość</a:t>
          </a:r>
        </a:p>
      </dgm:t>
    </dgm:pt>
    <dgm:pt modelId="{DA9CCCCB-8206-4757-82C8-F885E9D238B5}" type="parTrans" cxnId="{636DE8C5-F706-4BA5-855F-85FD2239E2BE}">
      <dgm:prSet/>
      <dgm:spPr/>
      <dgm:t>
        <a:bodyPr rtlCol="0"/>
        <a:lstStyle/>
        <a:p>
          <a:pPr rtl="0"/>
          <a:endParaRPr lang="pl-PL" sz="1800"/>
        </a:p>
      </dgm:t>
    </dgm:pt>
    <dgm:pt modelId="{986162A7-6F89-4679-B40E-33A17DA21B73}" type="sibTrans" cxnId="{636DE8C5-F706-4BA5-855F-85FD2239E2BE}">
      <dgm:prSet/>
      <dgm:spPr/>
      <dgm:t>
        <a:bodyPr rtlCol="0"/>
        <a:lstStyle/>
        <a:p>
          <a:pPr rtl="0"/>
          <a:endParaRPr lang="pl-PL" sz="1800"/>
        </a:p>
      </dgm:t>
    </dgm:pt>
    <dgm:pt modelId="{AC76BE15-3E8A-498B-91BD-CF772C26B6F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pl-PL" sz="1800" dirty="0">
              <a:latin typeface="+mn-lt"/>
            </a:rPr>
            <a:t>Daleka przyszłość</a:t>
          </a:r>
        </a:p>
      </dgm:t>
    </dgm:pt>
    <dgm:pt modelId="{00CCB400-064A-4EF5-9806-9534D9AC69AD}" type="parTrans" cxnId="{140A4778-8248-44DE-B78A-23C578A77D7E}">
      <dgm:prSet/>
      <dgm:spPr/>
      <dgm:t>
        <a:bodyPr rtlCol="0"/>
        <a:lstStyle/>
        <a:p>
          <a:pPr rtl="0"/>
          <a:endParaRPr lang="pl-PL" sz="1800"/>
        </a:p>
      </dgm:t>
    </dgm:pt>
    <dgm:pt modelId="{662A3D6E-7238-444F-BC0B-C7A4321261DB}" type="sibTrans" cxnId="{140A4778-8248-44DE-B78A-23C578A77D7E}">
      <dgm:prSet/>
      <dgm:spPr/>
      <dgm:t>
        <a:bodyPr rtlCol="0"/>
        <a:lstStyle/>
        <a:p>
          <a:pPr rtl="0"/>
          <a:endParaRPr lang="pl-PL" sz="1800"/>
        </a:p>
      </dgm:t>
    </dgm:pt>
    <dgm:pt modelId="{73820394-2159-4075-9E6F-217263B07F8B}">
      <dgm:prSet phldrT="[Text]" custT="1"/>
      <dgm:spPr/>
      <dgm:t>
        <a:bodyPr rtlCol="0"/>
        <a:lstStyle/>
        <a:p>
          <a:pPr algn="l" rtl="0">
            <a:buFont typeface="Symbol" panose="05050102010706020507" pitchFamily="18" charset="2"/>
            <a:buChar char=""/>
          </a:pPr>
          <a:r>
            <a:rPr lang="pl-PL" sz="1800" dirty="0">
              <a:latin typeface="+mn-lt"/>
            </a:rPr>
            <a:t>Stworzenie sztucznej inteligencji do analizy ludzkich zachowań wykrytych przez czujnik. Przykładowo można by w taki sposób wykryć atak padaczki.</a:t>
          </a:r>
        </a:p>
      </dgm:t>
    </dgm:pt>
    <dgm:pt modelId="{A861A835-3A0D-4B09-8870-87D7FDC7B27F}" type="parTrans" cxnId="{19CF03A0-47BE-4ABD-A62C-A27E16D6C5A3}">
      <dgm:prSet/>
      <dgm:spPr/>
      <dgm:t>
        <a:bodyPr rtlCol="0"/>
        <a:lstStyle/>
        <a:p>
          <a:pPr rtl="0"/>
          <a:endParaRPr lang="pl-PL" sz="1800"/>
        </a:p>
      </dgm:t>
    </dgm:pt>
    <dgm:pt modelId="{D383A36B-470D-499F-AE13-85A6B2495524}" type="sibTrans" cxnId="{19CF03A0-47BE-4ABD-A62C-A27E16D6C5A3}">
      <dgm:prSet/>
      <dgm:spPr/>
      <dgm:t>
        <a:bodyPr rtlCol="0"/>
        <a:lstStyle/>
        <a:p>
          <a:pPr rtl="0"/>
          <a:endParaRPr lang="pl-PL" sz="1800"/>
        </a:p>
      </dgm:t>
    </dgm:pt>
    <dgm:pt modelId="{C032D242-8D23-4EEC-A10A-7B0691E5A409}">
      <dgm:prSet phldrT="[Text]" custT="1"/>
      <dgm:spPr/>
      <dgm:t>
        <a:bodyPr rtlCol="0"/>
        <a:lstStyle/>
        <a:p>
          <a:pPr algn="l" rtl="0">
            <a:buFont typeface="Symbol" panose="05050102010706020507" pitchFamily="18" charset="2"/>
            <a:buChar char=""/>
          </a:pPr>
          <a:r>
            <a:rPr lang="pl-PL" sz="1800" dirty="0"/>
            <a:t>Opracowanie algorytmów które będą w stanie rozpoznać nie tylko położenie człowieka ale również jego pozycję.</a:t>
          </a:r>
          <a:br>
            <a:rPr lang="pl-PL" sz="1800" dirty="0"/>
          </a:br>
          <a:r>
            <a:rPr lang="pl-PL" sz="1800" dirty="0"/>
            <a:t>(stanie, siedzenie, leżenie </a:t>
          </a:r>
          <a:r>
            <a:rPr lang="pl-PL" sz="1800" dirty="0" err="1"/>
            <a:t>itp</a:t>
          </a:r>
          <a:r>
            <a:rPr lang="pl-PL" sz="1800" dirty="0"/>
            <a:t>)</a:t>
          </a:r>
          <a:endParaRPr lang="pl-PL" sz="1800" dirty="0">
            <a:latin typeface="+mn-lt"/>
          </a:endParaRPr>
        </a:p>
      </dgm:t>
    </dgm:pt>
    <dgm:pt modelId="{167DA838-BF1F-42A4-81E8-806F40795A14}" type="parTrans" cxnId="{D9403C73-FB83-47D6-85AE-067D49ED63F2}">
      <dgm:prSet/>
      <dgm:spPr/>
      <dgm:t>
        <a:bodyPr rtlCol="0"/>
        <a:lstStyle/>
        <a:p>
          <a:pPr rtl="0"/>
          <a:endParaRPr lang="pl-PL" sz="1800"/>
        </a:p>
      </dgm:t>
    </dgm:pt>
    <dgm:pt modelId="{7EFA60CA-572D-434D-B452-A4ACBAEB4D2C}" type="sibTrans" cxnId="{D9403C73-FB83-47D6-85AE-067D49ED63F2}">
      <dgm:prSet/>
      <dgm:spPr/>
      <dgm:t>
        <a:bodyPr rtlCol="0"/>
        <a:lstStyle/>
        <a:p>
          <a:pPr rtl="0"/>
          <a:endParaRPr lang="pl-PL" sz="1800"/>
        </a:p>
      </dgm:t>
    </dgm:pt>
    <dgm:pt modelId="{196C9F68-3606-4282-A4C6-4485F1280B5F}" type="pres">
      <dgm:prSet presAssocID="{E5B2E815-0D19-41DC-B01B-4D608769620A}" presName="Name0" presStyleCnt="0">
        <dgm:presLayoutVars>
          <dgm:chMax/>
          <dgm:chPref/>
          <dgm:animLvl val="lvl"/>
        </dgm:presLayoutVars>
      </dgm:prSet>
      <dgm:spPr/>
    </dgm:pt>
    <dgm:pt modelId="{68D8AC18-502F-4825-B069-75605ADB3A40}" type="pres">
      <dgm:prSet presAssocID="{4259F840-24E7-476F-9F30-482E46395856}" presName="composite1" presStyleCnt="0"/>
      <dgm:spPr/>
    </dgm:pt>
    <dgm:pt modelId="{E088D226-49D7-4C30-90DC-CA1755D98829}" type="pres">
      <dgm:prSet presAssocID="{4259F840-24E7-476F-9F30-482E46395856}" presName="parent1" presStyleLbl="alignNode1" presStyleIdx="0" presStyleCnt="5">
        <dgm:presLayoutVars>
          <dgm:chMax val="1"/>
          <dgm:chPref val="1"/>
          <dgm:bulletEnabled val="1"/>
        </dgm:presLayoutVars>
      </dgm:prSet>
      <dgm:spPr/>
    </dgm:pt>
    <dgm:pt modelId="{45A02F84-C6CB-43F5-AEE4-3EA66C2BD25F}" type="pres">
      <dgm:prSet presAssocID="{4259F840-24E7-476F-9F30-482E46395856}" presName="Childtext1" presStyleLbl="revTx" presStyleIdx="0" presStyleCnt="5">
        <dgm:presLayoutVars>
          <dgm:bulletEnabled val="1"/>
        </dgm:presLayoutVars>
      </dgm:prSet>
      <dgm:spPr/>
    </dgm:pt>
    <dgm:pt modelId="{6BA46904-CB7C-4538-BD49-D3891EF19552}" type="pres">
      <dgm:prSet presAssocID="{4259F840-24E7-476F-9F30-482E46395856}" presName="ConnectLine1" presStyleLbl="sibTrans1D1" presStyleIdx="0" presStyleCnt="5"/>
      <dgm:spPr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49FDBD0-77FE-49D1-A275-A272C8C5E426}" type="pres">
      <dgm:prSet presAssocID="{4259F840-24E7-476F-9F30-482E46395856}" presName="ConnectLineEnd1" presStyleLbl="lnNode1" presStyleIdx="0" presStyleCnt="5"/>
      <dgm:spPr/>
    </dgm:pt>
    <dgm:pt modelId="{CB26EA94-33BB-4F98-9E1E-2237D4831263}" type="pres">
      <dgm:prSet presAssocID="{4259F840-24E7-476F-9F30-482E46395856}" presName="EmptyPane1" presStyleCnt="0"/>
      <dgm:spPr/>
    </dgm:pt>
    <dgm:pt modelId="{606F1DBF-510E-4065-ACCB-3EBDA85CFB92}" type="pres">
      <dgm:prSet presAssocID="{DCC444A4-F20A-48F5-A61E-47BFFF185A57}" presName="spaceBetweenRectangles1" presStyleCnt="0"/>
      <dgm:spPr/>
    </dgm:pt>
    <dgm:pt modelId="{07989479-D1A2-4D15-AA3A-B0CFFB9F91D9}" type="pres">
      <dgm:prSet presAssocID="{E4033A39-DCC4-4038-9562-AEDDBBB37A99}" presName="composite1" presStyleCnt="0"/>
      <dgm:spPr/>
    </dgm:pt>
    <dgm:pt modelId="{539615E2-3277-4D8E-8484-FF5088C8BF01}" type="pres">
      <dgm:prSet presAssocID="{E4033A39-DCC4-4038-9562-AEDDBBB37A99}" presName="parent1" presStyleLbl="alignNode1" presStyleIdx="1" presStyleCnt="5">
        <dgm:presLayoutVars>
          <dgm:chMax val="1"/>
          <dgm:chPref val="1"/>
          <dgm:bulletEnabled val="1"/>
        </dgm:presLayoutVars>
      </dgm:prSet>
      <dgm:spPr/>
    </dgm:pt>
    <dgm:pt modelId="{FEBD3C2A-A340-470A-A475-AE614EA07678}" type="pres">
      <dgm:prSet presAssocID="{E4033A39-DCC4-4038-9562-AEDDBBB37A99}" presName="Childtext1" presStyleLbl="revTx" presStyleIdx="1" presStyleCnt="5">
        <dgm:presLayoutVars>
          <dgm:bulletEnabled val="1"/>
        </dgm:presLayoutVars>
      </dgm:prSet>
      <dgm:spPr/>
    </dgm:pt>
    <dgm:pt modelId="{080474C8-0FEA-4FD1-97F1-0978CFB4A37F}" type="pres">
      <dgm:prSet presAssocID="{E4033A39-DCC4-4038-9562-AEDDBBB37A99}" presName="ConnectLine1" presStyleLbl="sibTrans1D1" presStyleIdx="1" presStyleCnt="5"/>
      <dgm:spPr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gm:spPr>
    </dgm:pt>
    <dgm:pt modelId="{4797FB61-2602-4A58-81E6-6F133DB1E419}" type="pres">
      <dgm:prSet presAssocID="{E4033A39-DCC4-4038-9562-AEDDBBB37A99}" presName="ConnectLineEnd1" presStyleLbl="lnNode1" presStyleIdx="1" presStyleCnt="5"/>
      <dgm:spPr/>
    </dgm:pt>
    <dgm:pt modelId="{3ADF0AE3-D759-4F4F-8135-572855211847}" type="pres">
      <dgm:prSet presAssocID="{E4033A39-DCC4-4038-9562-AEDDBBB37A99}" presName="EmptyPane1" presStyleCnt="0"/>
      <dgm:spPr/>
    </dgm:pt>
    <dgm:pt modelId="{B0CD7A53-7149-45F2-83E8-36717D7878A1}" type="pres">
      <dgm:prSet presAssocID="{80AB0E5B-0C58-465D-A545-5B21133D2849}" presName="spaceBetweenRectangles1" presStyleCnt="0"/>
      <dgm:spPr/>
    </dgm:pt>
    <dgm:pt modelId="{FB379A6E-C0F9-420B-90FC-2785E757E6AE}" type="pres">
      <dgm:prSet presAssocID="{87BF7896-20EA-4E8F-B6F4-A34EC5C9CB50}" presName="composite1" presStyleCnt="0"/>
      <dgm:spPr/>
    </dgm:pt>
    <dgm:pt modelId="{9D82041D-873A-4600-A9C7-C0A0ADFB138B}" type="pres">
      <dgm:prSet presAssocID="{87BF7896-20EA-4E8F-B6F4-A34EC5C9CB50}" presName="parent1" presStyleLbl="alignNode1" presStyleIdx="2" presStyleCnt="5">
        <dgm:presLayoutVars>
          <dgm:chMax val="1"/>
          <dgm:chPref val="1"/>
          <dgm:bulletEnabled val="1"/>
        </dgm:presLayoutVars>
      </dgm:prSet>
      <dgm:spPr/>
    </dgm:pt>
    <dgm:pt modelId="{80CDBBF8-C6B4-4166-87C1-DC9120CC7586}" type="pres">
      <dgm:prSet presAssocID="{87BF7896-20EA-4E8F-B6F4-A34EC5C9CB50}" presName="Childtext1" presStyleLbl="revTx" presStyleIdx="2" presStyleCnt="5">
        <dgm:presLayoutVars>
          <dgm:bulletEnabled val="1"/>
        </dgm:presLayoutVars>
      </dgm:prSet>
      <dgm:spPr/>
    </dgm:pt>
    <dgm:pt modelId="{89759DE5-9F8A-470E-A6D8-F13BB4DEE93D}" type="pres">
      <dgm:prSet presAssocID="{87BF7896-20EA-4E8F-B6F4-A34EC5C9CB50}" presName="ConnectLine1" presStyleLbl="sibTrans1D1" presStyleIdx="2" presStyleCnt="5"/>
      <dgm:spPr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gm:spPr>
    </dgm:pt>
    <dgm:pt modelId="{07CCF286-8B46-4A20-ACAC-84BA2D6EFBBC}" type="pres">
      <dgm:prSet presAssocID="{87BF7896-20EA-4E8F-B6F4-A34EC5C9CB50}" presName="ConnectLineEnd1" presStyleLbl="lnNode1" presStyleIdx="2" presStyleCnt="5"/>
      <dgm:spPr/>
    </dgm:pt>
    <dgm:pt modelId="{4624FC32-5405-42B1-B5CC-DF0659852A58}" type="pres">
      <dgm:prSet presAssocID="{87BF7896-20EA-4E8F-B6F4-A34EC5C9CB50}" presName="EmptyPane1" presStyleCnt="0"/>
      <dgm:spPr/>
    </dgm:pt>
    <dgm:pt modelId="{8C327064-3851-4ECF-AAB7-82B51711041E}" type="pres">
      <dgm:prSet presAssocID="{D63CE73E-35DE-48C3-8753-7648BC953C0D}" presName="spaceBetweenRectangles1" presStyleCnt="0"/>
      <dgm:spPr/>
    </dgm:pt>
    <dgm:pt modelId="{3ADEA4DF-6814-494D-9D3D-41947417052B}" type="pres">
      <dgm:prSet presAssocID="{3DE6FF16-CA4D-4D34-ABEB-8BE6A40B5E52}" presName="composite1" presStyleCnt="0"/>
      <dgm:spPr/>
    </dgm:pt>
    <dgm:pt modelId="{74CD3FF2-195B-429B-BC6F-5B5A7FED2BE2}" type="pres">
      <dgm:prSet presAssocID="{3DE6FF16-CA4D-4D34-ABEB-8BE6A40B5E52}" presName="parent1" presStyleLbl="alignNode1" presStyleIdx="3" presStyleCnt="5">
        <dgm:presLayoutVars>
          <dgm:chMax val="1"/>
          <dgm:chPref val="1"/>
          <dgm:bulletEnabled val="1"/>
        </dgm:presLayoutVars>
      </dgm:prSet>
      <dgm:spPr/>
    </dgm:pt>
    <dgm:pt modelId="{1BB5FD64-47F9-47A3-911F-535BFE17A3B9}" type="pres">
      <dgm:prSet presAssocID="{3DE6FF16-CA4D-4D34-ABEB-8BE6A40B5E52}" presName="Childtext1" presStyleLbl="revTx" presStyleIdx="3" presStyleCnt="5">
        <dgm:presLayoutVars>
          <dgm:bulletEnabled val="1"/>
        </dgm:presLayoutVars>
      </dgm:prSet>
      <dgm:spPr/>
    </dgm:pt>
    <dgm:pt modelId="{FE9B27EB-7AC7-485A-9A55-41E8118F9EAF}" type="pres">
      <dgm:prSet presAssocID="{3DE6FF16-CA4D-4D34-ABEB-8BE6A40B5E52}" presName="ConnectLine1" presStyleLbl="sibTrans1D1" presStyleIdx="3" presStyleCnt="5"/>
      <dgm:spPr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gm:spPr>
    </dgm:pt>
    <dgm:pt modelId="{46BD4721-4664-4AD0-9F11-DBE7E0B207D5}" type="pres">
      <dgm:prSet presAssocID="{3DE6FF16-CA4D-4D34-ABEB-8BE6A40B5E52}" presName="ConnectLineEnd1" presStyleLbl="lnNode1" presStyleIdx="3" presStyleCnt="5"/>
      <dgm:spPr/>
    </dgm:pt>
    <dgm:pt modelId="{69028BD0-349D-4B47-B1F4-B64C6478DE3C}" type="pres">
      <dgm:prSet presAssocID="{3DE6FF16-CA4D-4D34-ABEB-8BE6A40B5E52}" presName="EmptyPane1" presStyleCnt="0"/>
      <dgm:spPr/>
    </dgm:pt>
    <dgm:pt modelId="{619CFBB1-86F5-45A6-80BA-23F97450662F}" type="pres">
      <dgm:prSet presAssocID="{986162A7-6F89-4679-B40E-33A17DA21B73}" presName="spaceBetweenRectangles1" presStyleCnt="0"/>
      <dgm:spPr/>
    </dgm:pt>
    <dgm:pt modelId="{E4E0A96A-AF87-442A-A1A3-64B8F3CFC7FE}" type="pres">
      <dgm:prSet presAssocID="{AC76BE15-3E8A-498B-91BD-CF772C26B6F1}" presName="composite1" presStyleCnt="0"/>
      <dgm:spPr/>
    </dgm:pt>
    <dgm:pt modelId="{483E7832-9872-48C4-8E65-DCB39D4CDBDF}" type="pres">
      <dgm:prSet presAssocID="{AC76BE15-3E8A-498B-91BD-CF772C26B6F1}" presName="parent1" presStyleLbl="alignNode1" presStyleIdx="4" presStyleCnt="5">
        <dgm:presLayoutVars>
          <dgm:chMax val="1"/>
          <dgm:chPref val="1"/>
          <dgm:bulletEnabled val="1"/>
        </dgm:presLayoutVars>
      </dgm:prSet>
      <dgm:spPr/>
    </dgm:pt>
    <dgm:pt modelId="{1FA3C236-5719-4A33-A6BB-80FA85F940E3}" type="pres">
      <dgm:prSet presAssocID="{AC76BE15-3E8A-498B-91BD-CF772C26B6F1}" presName="Childtext1" presStyleLbl="revTx" presStyleIdx="4" presStyleCnt="5">
        <dgm:presLayoutVars>
          <dgm:bulletEnabled val="1"/>
        </dgm:presLayoutVars>
      </dgm:prSet>
      <dgm:spPr/>
    </dgm:pt>
    <dgm:pt modelId="{18F1C823-9ACD-4FCD-8102-F468DCE57A45}" type="pres">
      <dgm:prSet presAssocID="{AC76BE15-3E8A-498B-91BD-CF772C26B6F1}" presName="ConnectLine1" presStyleLbl="sibTrans1D1" presStyleIdx="4" presStyleCnt="5"/>
      <dgm:spPr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gm:spPr>
    </dgm:pt>
    <dgm:pt modelId="{F8AD0AB8-BBDF-4F0A-A6A0-850E289DD521}" type="pres">
      <dgm:prSet presAssocID="{AC76BE15-3E8A-498B-91BD-CF772C26B6F1}" presName="ConnectLineEnd1" presStyleLbl="lnNode1" presStyleIdx="4" presStyleCnt="5"/>
      <dgm:spPr/>
    </dgm:pt>
    <dgm:pt modelId="{11CAE2E7-2E06-450A-A729-9C2DCEF85421}" type="pres">
      <dgm:prSet presAssocID="{AC76BE15-3E8A-498B-91BD-CF772C26B6F1}" presName="EmptyPane1" presStyleCnt="0"/>
      <dgm:spPr/>
    </dgm:pt>
  </dgm:ptLst>
  <dgm:cxnLst>
    <dgm:cxn modelId="{58AF9605-98E3-490C-9551-60E5D74419A2}" type="presOf" srcId="{3DE6FF16-CA4D-4D34-ABEB-8BE6A40B5E52}" destId="{74CD3FF2-195B-429B-BC6F-5B5A7FED2BE2}" srcOrd="0" destOrd="0" presId="urn:microsoft.com/office/officeart/2016/7/layout/RoundedRectangleTimeline"/>
    <dgm:cxn modelId="{467F290A-9E2A-412E-AF06-428DAA68BEDD}" type="presOf" srcId="{E4033A39-DCC4-4038-9562-AEDDBBB37A99}" destId="{539615E2-3277-4D8E-8484-FF5088C8BF01}" srcOrd="0" destOrd="0" presId="urn:microsoft.com/office/officeart/2016/7/layout/RoundedRectangleTimeline"/>
    <dgm:cxn modelId="{A2A50010-8F67-49E4-9B0A-E0F7FDA9656C}" type="presOf" srcId="{B54C8F6C-BE1E-4EAB-B7A0-48DE01FFAA36}" destId="{45A02F84-C6CB-43F5-AEE4-3EA66C2BD25F}" srcOrd="0" destOrd="0" presId="urn:microsoft.com/office/officeart/2016/7/layout/RoundedRectangleTimeline"/>
    <dgm:cxn modelId="{92330C11-C197-4512-BDA4-8D8A69AF7D1C}" srcId="{E5B2E815-0D19-41DC-B01B-4D608769620A}" destId="{87BF7896-20EA-4E8F-B6F4-A34EC5C9CB50}" srcOrd="2" destOrd="0" parTransId="{05E47BA5-F724-4AEE-9B5B-401F18E028E6}" sibTransId="{D63CE73E-35DE-48C3-8753-7648BC953C0D}"/>
    <dgm:cxn modelId="{D88F5139-A3BF-4F98-ABB0-AEE7243465CB}" type="presOf" srcId="{87BF7896-20EA-4E8F-B6F4-A34EC5C9CB50}" destId="{9D82041D-873A-4600-A9C7-C0A0ADFB138B}" srcOrd="0" destOrd="0" presId="urn:microsoft.com/office/officeart/2016/7/layout/RoundedRectangleTimeline"/>
    <dgm:cxn modelId="{32EF2862-2950-4DF8-BEA8-CD19460CCA31}" srcId="{E5B2E815-0D19-41DC-B01B-4D608769620A}" destId="{E4033A39-DCC4-4038-9562-AEDDBBB37A99}" srcOrd="1" destOrd="0" parTransId="{048EEAE6-78BA-4B00-B7BB-9C22DBB1E8F4}" sibTransId="{80AB0E5B-0C58-465D-A545-5B21133D2849}"/>
    <dgm:cxn modelId="{5E74CB62-E52E-4CEE-8AA1-9812BFC0D67E}" srcId="{E4033A39-DCC4-4038-9562-AEDDBBB37A99}" destId="{A4C0B4E4-70AD-4901-9E3F-7EA25DD6DAA1}" srcOrd="0" destOrd="0" parTransId="{701D9033-BAD3-4299-933F-A47AFDC2ECD0}" sibTransId="{657DB10D-2517-48AA-B970-6D815DBD4123}"/>
    <dgm:cxn modelId="{4653A150-E557-4235-B1A1-18156274D965}" type="presOf" srcId="{4259F840-24E7-476F-9F30-482E46395856}" destId="{E088D226-49D7-4C30-90DC-CA1755D98829}" srcOrd="0" destOrd="0" presId="urn:microsoft.com/office/officeart/2016/7/layout/RoundedRectangleTimeline"/>
    <dgm:cxn modelId="{E6B56652-B46A-4546-9536-64D675143F1B}" type="presOf" srcId="{A4C0B4E4-70AD-4901-9E3F-7EA25DD6DAA1}" destId="{FEBD3C2A-A340-470A-A475-AE614EA07678}" srcOrd="0" destOrd="0" presId="urn:microsoft.com/office/officeart/2016/7/layout/RoundedRectangleTimeline"/>
    <dgm:cxn modelId="{D9403C73-FB83-47D6-85AE-067D49ED63F2}" srcId="{3DE6FF16-CA4D-4D34-ABEB-8BE6A40B5E52}" destId="{C032D242-8D23-4EEC-A10A-7B0691E5A409}" srcOrd="0" destOrd="0" parTransId="{167DA838-BF1F-42A4-81E8-806F40795A14}" sibTransId="{7EFA60CA-572D-434D-B452-A4ACBAEB4D2C}"/>
    <dgm:cxn modelId="{140A4778-8248-44DE-B78A-23C578A77D7E}" srcId="{E5B2E815-0D19-41DC-B01B-4D608769620A}" destId="{AC76BE15-3E8A-498B-91BD-CF772C26B6F1}" srcOrd="4" destOrd="0" parTransId="{00CCB400-064A-4EF5-9806-9534D9AC69AD}" sibTransId="{662A3D6E-7238-444F-BC0B-C7A4321261DB}"/>
    <dgm:cxn modelId="{020D505A-97FA-43DD-A9A1-2501AD46F8AF}" type="presOf" srcId="{43CBB0A2-9D75-4264-8A30-3E8974B40658}" destId="{80CDBBF8-C6B4-4166-87C1-DC9120CC7586}" srcOrd="0" destOrd="0" presId="urn:microsoft.com/office/officeart/2016/7/layout/RoundedRectangleTimeline"/>
    <dgm:cxn modelId="{4D2DF581-8128-4440-9E51-29109DC6ED52}" srcId="{87BF7896-20EA-4E8F-B6F4-A34EC5C9CB50}" destId="{43CBB0A2-9D75-4264-8A30-3E8974B40658}" srcOrd="0" destOrd="0" parTransId="{F806E590-5F8E-48A1-96AC-9E738290D2ED}" sibTransId="{20F77EFB-335C-4BC3-AD95-8421EDF343E6}"/>
    <dgm:cxn modelId="{67A67F8B-14DC-457C-93BE-25105825881F}" type="presOf" srcId="{AC76BE15-3E8A-498B-91BD-CF772C26B6F1}" destId="{483E7832-9872-48C4-8E65-DCB39D4CDBDF}" srcOrd="0" destOrd="0" presId="urn:microsoft.com/office/officeart/2016/7/layout/RoundedRectangleTimeline"/>
    <dgm:cxn modelId="{C8CAF48F-322D-43C3-A68B-40DA904320AC}" type="presOf" srcId="{E5B2E815-0D19-41DC-B01B-4D608769620A}" destId="{196C9F68-3606-4282-A4C6-4485F1280B5F}" srcOrd="0" destOrd="0" presId="urn:microsoft.com/office/officeart/2016/7/layout/RoundedRectangleTimeline"/>
    <dgm:cxn modelId="{19CF03A0-47BE-4ABD-A62C-A27E16D6C5A3}" srcId="{AC76BE15-3E8A-498B-91BD-CF772C26B6F1}" destId="{73820394-2159-4075-9E6F-217263B07F8B}" srcOrd="0" destOrd="0" parTransId="{A861A835-3A0D-4B09-8870-87D7FDC7B27F}" sibTransId="{D383A36B-470D-499F-AE13-85A6B2495524}"/>
    <dgm:cxn modelId="{D473BBA6-FF54-423D-9B9B-875C8AA2545B}" type="presOf" srcId="{73820394-2159-4075-9E6F-217263B07F8B}" destId="{1FA3C236-5719-4A33-A6BB-80FA85F940E3}" srcOrd="0" destOrd="0" presId="urn:microsoft.com/office/officeart/2016/7/layout/RoundedRectangleTimeline"/>
    <dgm:cxn modelId="{636DE8C5-F706-4BA5-855F-85FD2239E2BE}" srcId="{E5B2E815-0D19-41DC-B01B-4D608769620A}" destId="{3DE6FF16-CA4D-4D34-ABEB-8BE6A40B5E52}" srcOrd="3" destOrd="0" parTransId="{DA9CCCCB-8206-4757-82C8-F885E9D238B5}" sibTransId="{986162A7-6F89-4679-B40E-33A17DA21B73}"/>
    <dgm:cxn modelId="{770CA1CC-3DDD-451E-AE83-A71CA570260C}" srcId="{4259F840-24E7-476F-9F30-482E46395856}" destId="{B54C8F6C-BE1E-4EAB-B7A0-48DE01FFAA36}" srcOrd="0" destOrd="0" parTransId="{8DE7CD45-B7C0-432E-B819-6A7D97E31315}" sibTransId="{C33B8BEF-A818-4A2F-A99A-E2B29895E184}"/>
    <dgm:cxn modelId="{42EE41D1-3C16-4937-BB38-B076896C09A0}" srcId="{E5B2E815-0D19-41DC-B01B-4D608769620A}" destId="{4259F840-24E7-476F-9F30-482E46395856}" srcOrd="0" destOrd="0" parTransId="{FCE8068D-7E50-4749-A8D0-ADEDAC5637B3}" sibTransId="{DCC444A4-F20A-48F5-A61E-47BFFF185A57}"/>
    <dgm:cxn modelId="{546179F7-5E1B-4360-8938-B9238DA6DE5D}" type="presOf" srcId="{C032D242-8D23-4EEC-A10A-7B0691E5A409}" destId="{1BB5FD64-47F9-47A3-911F-535BFE17A3B9}" srcOrd="0" destOrd="0" presId="urn:microsoft.com/office/officeart/2016/7/layout/RoundedRectangleTimeline"/>
    <dgm:cxn modelId="{B5EA3CD6-0576-4168-82C9-9ADC0803B31E}" type="presParOf" srcId="{196C9F68-3606-4282-A4C6-4485F1280B5F}" destId="{68D8AC18-502F-4825-B069-75605ADB3A40}" srcOrd="0" destOrd="0" presId="urn:microsoft.com/office/officeart/2016/7/layout/RoundedRectangleTimeline"/>
    <dgm:cxn modelId="{30A197C5-075F-4643-BF26-64BC9FAF532F}" type="presParOf" srcId="{68D8AC18-502F-4825-B069-75605ADB3A40}" destId="{E088D226-49D7-4C30-90DC-CA1755D98829}" srcOrd="0" destOrd="0" presId="urn:microsoft.com/office/officeart/2016/7/layout/RoundedRectangleTimeline"/>
    <dgm:cxn modelId="{DBAA9861-CCB2-4B8A-A3AA-B305A4B5783E}" type="presParOf" srcId="{68D8AC18-502F-4825-B069-75605ADB3A40}" destId="{45A02F84-C6CB-43F5-AEE4-3EA66C2BD25F}" srcOrd="1" destOrd="0" presId="urn:microsoft.com/office/officeart/2016/7/layout/RoundedRectangleTimeline"/>
    <dgm:cxn modelId="{3F249148-C6F7-40D3-8583-B11C276DE023}" type="presParOf" srcId="{68D8AC18-502F-4825-B069-75605ADB3A40}" destId="{6BA46904-CB7C-4538-BD49-D3891EF19552}" srcOrd="2" destOrd="0" presId="urn:microsoft.com/office/officeart/2016/7/layout/RoundedRectangleTimeline"/>
    <dgm:cxn modelId="{337BF8D5-8206-4D0E-857F-BA46391BB745}" type="presParOf" srcId="{68D8AC18-502F-4825-B069-75605ADB3A40}" destId="{049FDBD0-77FE-49D1-A275-A272C8C5E426}" srcOrd="3" destOrd="0" presId="urn:microsoft.com/office/officeart/2016/7/layout/RoundedRectangleTimeline"/>
    <dgm:cxn modelId="{8E042F31-23CC-40C0-92DC-707183B24E81}" type="presParOf" srcId="{68D8AC18-502F-4825-B069-75605ADB3A40}" destId="{CB26EA94-33BB-4F98-9E1E-2237D4831263}" srcOrd="4" destOrd="0" presId="urn:microsoft.com/office/officeart/2016/7/layout/RoundedRectangleTimeline"/>
    <dgm:cxn modelId="{16926BC1-FC34-413E-B35A-2F54A781CCCD}" type="presParOf" srcId="{196C9F68-3606-4282-A4C6-4485F1280B5F}" destId="{606F1DBF-510E-4065-ACCB-3EBDA85CFB92}" srcOrd="1" destOrd="0" presId="urn:microsoft.com/office/officeart/2016/7/layout/RoundedRectangleTimeline"/>
    <dgm:cxn modelId="{42F07C1F-C715-41B1-8356-B99F8CE1AC01}" type="presParOf" srcId="{196C9F68-3606-4282-A4C6-4485F1280B5F}" destId="{07989479-D1A2-4D15-AA3A-B0CFFB9F91D9}" srcOrd="2" destOrd="0" presId="urn:microsoft.com/office/officeart/2016/7/layout/RoundedRectangleTimeline"/>
    <dgm:cxn modelId="{5856EE22-FE01-4788-BBF3-407A68D5A730}" type="presParOf" srcId="{07989479-D1A2-4D15-AA3A-B0CFFB9F91D9}" destId="{539615E2-3277-4D8E-8484-FF5088C8BF01}" srcOrd="0" destOrd="0" presId="urn:microsoft.com/office/officeart/2016/7/layout/RoundedRectangleTimeline"/>
    <dgm:cxn modelId="{3004EE47-5347-4BBA-95CC-D947A73AE485}" type="presParOf" srcId="{07989479-D1A2-4D15-AA3A-B0CFFB9F91D9}" destId="{FEBD3C2A-A340-470A-A475-AE614EA07678}" srcOrd="1" destOrd="0" presId="urn:microsoft.com/office/officeart/2016/7/layout/RoundedRectangleTimeline"/>
    <dgm:cxn modelId="{400A75AC-5289-4270-AC07-416891AF3888}" type="presParOf" srcId="{07989479-D1A2-4D15-AA3A-B0CFFB9F91D9}" destId="{080474C8-0FEA-4FD1-97F1-0978CFB4A37F}" srcOrd="2" destOrd="0" presId="urn:microsoft.com/office/officeart/2016/7/layout/RoundedRectangleTimeline"/>
    <dgm:cxn modelId="{304EB087-DD14-4AA8-8A06-DF9485956226}" type="presParOf" srcId="{07989479-D1A2-4D15-AA3A-B0CFFB9F91D9}" destId="{4797FB61-2602-4A58-81E6-6F133DB1E419}" srcOrd="3" destOrd="0" presId="urn:microsoft.com/office/officeart/2016/7/layout/RoundedRectangleTimeline"/>
    <dgm:cxn modelId="{BC4CC356-31E8-4421-B18C-CB3697E73FAC}" type="presParOf" srcId="{07989479-D1A2-4D15-AA3A-B0CFFB9F91D9}" destId="{3ADF0AE3-D759-4F4F-8135-572855211847}" srcOrd="4" destOrd="0" presId="urn:microsoft.com/office/officeart/2016/7/layout/RoundedRectangleTimeline"/>
    <dgm:cxn modelId="{718BABD9-3B60-482F-B01A-2E414F152777}" type="presParOf" srcId="{196C9F68-3606-4282-A4C6-4485F1280B5F}" destId="{B0CD7A53-7149-45F2-83E8-36717D7878A1}" srcOrd="3" destOrd="0" presId="urn:microsoft.com/office/officeart/2016/7/layout/RoundedRectangleTimeline"/>
    <dgm:cxn modelId="{FD435764-A46B-4635-A943-B6C17FFBD43C}" type="presParOf" srcId="{196C9F68-3606-4282-A4C6-4485F1280B5F}" destId="{FB379A6E-C0F9-420B-90FC-2785E757E6AE}" srcOrd="4" destOrd="0" presId="urn:microsoft.com/office/officeart/2016/7/layout/RoundedRectangleTimeline"/>
    <dgm:cxn modelId="{03D7F2C3-849C-416B-B668-D51C46CA90E6}" type="presParOf" srcId="{FB379A6E-C0F9-420B-90FC-2785E757E6AE}" destId="{9D82041D-873A-4600-A9C7-C0A0ADFB138B}" srcOrd="0" destOrd="0" presId="urn:microsoft.com/office/officeart/2016/7/layout/RoundedRectangleTimeline"/>
    <dgm:cxn modelId="{1DA536D0-EC28-4B9F-A5E9-28EC8F45638C}" type="presParOf" srcId="{FB379A6E-C0F9-420B-90FC-2785E757E6AE}" destId="{80CDBBF8-C6B4-4166-87C1-DC9120CC7586}" srcOrd="1" destOrd="0" presId="urn:microsoft.com/office/officeart/2016/7/layout/RoundedRectangleTimeline"/>
    <dgm:cxn modelId="{A1A8842C-F8BC-40AC-8FFC-6A922D88E333}" type="presParOf" srcId="{FB379A6E-C0F9-420B-90FC-2785E757E6AE}" destId="{89759DE5-9F8A-470E-A6D8-F13BB4DEE93D}" srcOrd="2" destOrd="0" presId="urn:microsoft.com/office/officeart/2016/7/layout/RoundedRectangleTimeline"/>
    <dgm:cxn modelId="{29E74E09-91C9-47DF-AE07-A1527FF00EB2}" type="presParOf" srcId="{FB379A6E-C0F9-420B-90FC-2785E757E6AE}" destId="{07CCF286-8B46-4A20-ACAC-84BA2D6EFBBC}" srcOrd="3" destOrd="0" presId="urn:microsoft.com/office/officeart/2016/7/layout/RoundedRectangleTimeline"/>
    <dgm:cxn modelId="{410C15E7-86BA-42B7-8F67-411E34B11038}" type="presParOf" srcId="{FB379A6E-C0F9-420B-90FC-2785E757E6AE}" destId="{4624FC32-5405-42B1-B5CC-DF0659852A58}" srcOrd="4" destOrd="0" presId="urn:microsoft.com/office/officeart/2016/7/layout/RoundedRectangleTimeline"/>
    <dgm:cxn modelId="{E805D201-407E-43CA-9B74-1CB556699F3D}" type="presParOf" srcId="{196C9F68-3606-4282-A4C6-4485F1280B5F}" destId="{8C327064-3851-4ECF-AAB7-82B51711041E}" srcOrd="5" destOrd="0" presId="urn:microsoft.com/office/officeart/2016/7/layout/RoundedRectangleTimeline"/>
    <dgm:cxn modelId="{43BD8313-2385-4BA0-9145-2022434D3E68}" type="presParOf" srcId="{196C9F68-3606-4282-A4C6-4485F1280B5F}" destId="{3ADEA4DF-6814-494D-9D3D-41947417052B}" srcOrd="6" destOrd="0" presId="urn:microsoft.com/office/officeart/2016/7/layout/RoundedRectangleTimeline"/>
    <dgm:cxn modelId="{77EE5245-99F9-4607-BF5D-14371704AD7C}" type="presParOf" srcId="{3ADEA4DF-6814-494D-9D3D-41947417052B}" destId="{74CD3FF2-195B-429B-BC6F-5B5A7FED2BE2}" srcOrd="0" destOrd="0" presId="urn:microsoft.com/office/officeart/2016/7/layout/RoundedRectangleTimeline"/>
    <dgm:cxn modelId="{4182CE37-4E54-4351-9A5F-1904FF20E71C}" type="presParOf" srcId="{3ADEA4DF-6814-494D-9D3D-41947417052B}" destId="{1BB5FD64-47F9-47A3-911F-535BFE17A3B9}" srcOrd="1" destOrd="0" presId="urn:microsoft.com/office/officeart/2016/7/layout/RoundedRectangleTimeline"/>
    <dgm:cxn modelId="{618B960F-61F5-4357-A407-60CA51E36041}" type="presParOf" srcId="{3ADEA4DF-6814-494D-9D3D-41947417052B}" destId="{FE9B27EB-7AC7-485A-9A55-41E8118F9EAF}" srcOrd="2" destOrd="0" presId="urn:microsoft.com/office/officeart/2016/7/layout/RoundedRectangleTimeline"/>
    <dgm:cxn modelId="{181A4BE4-72AF-463E-880D-D34673D0F9E8}" type="presParOf" srcId="{3ADEA4DF-6814-494D-9D3D-41947417052B}" destId="{46BD4721-4664-4AD0-9F11-DBE7E0B207D5}" srcOrd="3" destOrd="0" presId="urn:microsoft.com/office/officeart/2016/7/layout/RoundedRectangleTimeline"/>
    <dgm:cxn modelId="{AC4EA57A-E4C0-4C2D-8EC9-38BC20FC13B6}" type="presParOf" srcId="{3ADEA4DF-6814-494D-9D3D-41947417052B}" destId="{69028BD0-349D-4B47-B1F4-B64C6478DE3C}" srcOrd="4" destOrd="0" presId="urn:microsoft.com/office/officeart/2016/7/layout/RoundedRectangleTimeline"/>
    <dgm:cxn modelId="{AA8AD3DD-2E80-42F5-B3E4-A5C7AF3802D4}" type="presParOf" srcId="{196C9F68-3606-4282-A4C6-4485F1280B5F}" destId="{619CFBB1-86F5-45A6-80BA-23F97450662F}" srcOrd="7" destOrd="0" presId="urn:microsoft.com/office/officeart/2016/7/layout/RoundedRectangleTimeline"/>
    <dgm:cxn modelId="{FDD0F37D-1C7B-48B3-AC81-ED4C6F1B5BBD}" type="presParOf" srcId="{196C9F68-3606-4282-A4C6-4485F1280B5F}" destId="{E4E0A96A-AF87-442A-A1A3-64B8F3CFC7FE}" srcOrd="8" destOrd="0" presId="urn:microsoft.com/office/officeart/2016/7/layout/RoundedRectangleTimeline"/>
    <dgm:cxn modelId="{CF303A04-9A48-4B41-A7BB-CC3D8C5695D3}" type="presParOf" srcId="{E4E0A96A-AF87-442A-A1A3-64B8F3CFC7FE}" destId="{483E7832-9872-48C4-8E65-DCB39D4CDBDF}" srcOrd="0" destOrd="0" presId="urn:microsoft.com/office/officeart/2016/7/layout/RoundedRectangleTimeline"/>
    <dgm:cxn modelId="{73245F8D-03D3-46C1-81E4-D90E66C49907}" type="presParOf" srcId="{E4E0A96A-AF87-442A-A1A3-64B8F3CFC7FE}" destId="{1FA3C236-5719-4A33-A6BB-80FA85F940E3}" srcOrd="1" destOrd="0" presId="urn:microsoft.com/office/officeart/2016/7/layout/RoundedRectangleTimeline"/>
    <dgm:cxn modelId="{412C5C97-3381-4F16-9B7D-FDFBEDD4E918}" type="presParOf" srcId="{E4E0A96A-AF87-442A-A1A3-64B8F3CFC7FE}" destId="{18F1C823-9ACD-4FCD-8102-F468DCE57A45}" srcOrd="2" destOrd="0" presId="urn:microsoft.com/office/officeart/2016/7/layout/RoundedRectangleTimeline"/>
    <dgm:cxn modelId="{23A8F6FC-DFDA-4E9F-A354-A33937E1BFC9}" type="presParOf" srcId="{E4E0A96A-AF87-442A-A1A3-64B8F3CFC7FE}" destId="{F8AD0AB8-BBDF-4F0A-A6A0-850E289DD521}" srcOrd="3" destOrd="0" presId="urn:microsoft.com/office/officeart/2016/7/layout/RoundedRectangleTimeline"/>
    <dgm:cxn modelId="{C02C06C2-0966-4212-84DD-DA325FCEF64C}" type="presParOf" srcId="{E4E0A96A-AF87-442A-A1A3-64B8F3CFC7FE}" destId="{11CAE2E7-2E06-450A-A729-9C2DCEF85421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8D226-49D7-4C30-90DC-CA1755D98829}">
      <dsp:nvSpPr>
        <dsp:cNvPr id="0" name=""/>
        <dsp:cNvSpPr/>
      </dsp:nvSpPr>
      <dsp:spPr>
        <a:xfrm rot="16200000">
          <a:off x="1434223" y="1011950"/>
          <a:ext cx="397986" cy="1955960"/>
        </a:xfrm>
        <a:prstGeom prst="round2Same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>
              <a:latin typeface="+mn-lt"/>
            </a:rPr>
            <a:t>Za chwilę</a:t>
          </a:r>
        </a:p>
      </dsp:txBody>
      <dsp:txXfrm rot="5400000">
        <a:off x="674664" y="1810365"/>
        <a:ext cx="1936532" cy="359130"/>
      </dsp:txXfrm>
    </dsp:sp>
    <dsp:sp modelId="{45A02F84-C6CB-43F5-AEE4-3EA66C2BD25F}">
      <dsp:nvSpPr>
        <dsp:cNvPr id="0" name=""/>
        <dsp:cNvSpPr/>
      </dsp:nvSpPr>
      <dsp:spPr>
        <a:xfrm>
          <a:off x="3249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l-PL" sz="1800" kern="1200" dirty="0">
              <a:latin typeface="+mn-lt"/>
            </a:rPr>
            <a:t>Zmniejszenie kosztów produkcji oraz rozmiarów poprzez zaprojektowanie własnej płytki PCB oraz lepszej obudowy.</a:t>
          </a:r>
        </a:p>
      </dsp:txBody>
      <dsp:txXfrm>
        <a:off x="3249" y="0"/>
        <a:ext cx="3259934" cy="1392951"/>
      </dsp:txXfrm>
    </dsp:sp>
    <dsp:sp modelId="{6BA46904-CB7C-4538-BD49-D3891EF19552}">
      <dsp:nvSpPr>
        <dsp:cNvPr id="0" name=""/>
        <dsp:cNvSpPr/>
      </dsp:nvSpPr>
      <dsp:spPr>
        <a:xfrm>
          <a:off x="1633216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9FDBD0-77FE-49D1-A275-A272C8C5E426}">
      <dsp:nvSpPr>
        <dsp:cNvPr id="0" name=""/>
        <dsp:cNvSpPr/>
      </dsp:nvSpPr>
      <dsp:spPr>
        <a:xfrm>
          <a:off x="1593417" y="1392951"/>
          <a:ext cx="79597" cy="795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615E2-3277-4D8E-8484-FF5088C8BF01}">
      <dsp:nvSpPr>
        <dsp:cNvPr id="0" name=""/>
        <dsp:cNvSpPr/>
      </dsp:nvSpPr>
      <dsp:spPr>
        <a:xfrm>
          <a:off x="2611196" y="1790937"/>
          <a:ext cx="1955960" cy="397986"/>
        </a:xfrm>
        <a:prstGeom prst="rect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>
              <a:latin typeface="+mn-lt"/>
            </a:rPr>
            <a:t>Bliska przyszłość</a:t>
          </a:r>
        </a:p>
      </dsp:txBody>
      <dsp:txXfrm>
        <a:off x="2611196" y="1790937"/>
        <a:ext cx="1955960" cy="397986"/>
      </dsp:txXfrm>
    </dsp:sp>
    <dsp:sp modelId="{FEBD3C2A-A340-470A-A475-AE614EA07678}">
      <dsp:nvSpPr>
        <dsp:cNvPr id="0" name=""/>
        <dsp:cNvSpPr/>
      </dsp:nvSpPr>
      <dsp:spPr>
        <a:xfrm>
          <a:off x="1959209" y="258691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7160" rIns="0" bIns="0" numCol="1" spcCol="1270" rtlCol="0" anchor="t" anchorCtr="1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l-PL" sz="1800" kern="1200" dirty="0">
              <a:latin typeface="+mn-lt"/>
            </a:rPr>
            <a:t>Dodanie czujników temperatury, wilgotności i innych pomiarów otoczenia aby móc automatycznie sterować komfortem otoczenia poprzez przykładowo klimatyzację.</a:t>
          </a:r>
        </a:p>
      </dsp:txBody>
      <dsp:txXfrm>
        <a:off x="1959209" y="2586910"/>
        <a:ext cx="3259934" cy="1392951"/>
      </dsp:txXfrm>
    </dsp:sp>
    <dsp:sp modelId="{080474C8-0FEA-4FD1-97F1-0978CFB4A37F}">
      <dsp:nvSpPr>
        <dsp:cNvPr id="0" name=""/>
        <dsp:cNvSpPr/>
      </dsp:nvSpPr>
      <dsp:spPr>
        <a:xfrm>
          <a:off x="3589176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97FB61-2602-4A58-81E6-6F133DB1E419}">
      <dsp:nvSpPr>
        <dsp:cNvPr id="0" name=""/>
        <dsp:cNvSpPr/>
      </dsp:nvSpPr>
      <dsp:spPr>
        <a:xfrm>
          <a:off x="3549378" y="2507313"/>
          <a:ext cx="79597" cy="79597"/>
        </a:xfrm>
        <a:prstGeom prst="ellipse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2041D-873A-4600-A9C7-C0A0ADFB138B}">
      <dsp:nvSpPr>
        <dsp:cNvPr id="0" name=""/>
        <dsp:cNvSpPr/>
      </dsp:nvSpPr>
      <dsp:spPr>
        <a:xfrm>
          <a:off x="4567157" y="1790937"/>
          <a:ext cx="1955960" cy="397986"/>
        </a:xfrm>
        <a:prstGeom prst="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>
              <a:latin typeface="+mn-lt"/>
            </a:rPr>
            <a:t>Przyszłość</a:t>
          </a:r>
        </a:p>
      </dsp:txBody>
      <dsp:txXfrm>
        <a:off x="4567157" y="1790937"/>
        <a:ext cx="1955960" cy="397986"/>
      </dsp:txXfrm>
    </dsp:sp>
    <dsp:sp modelId="{80CDBBF8-C6B4-4166-87C1-DC9120CC7586}">
      <dsp:nvSpPr>
        <dsp:cNvPr id="0" name=""/>
        <dsp:cNvSpPr/>
      </dsp:nvSpPr>
      <dsp:spPr>
        <a:xfrm>
          <a:off x="3915170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l-PL" sz="1800" kern="1200" dirty="0">
              <a:latin typeface="+mn-lt"/>
            </a:rPr>
            <a:t>Ulepszenie</a:t>
          </a:r>
          <a:r>
            <a:rPr lang="pl-PL" sz="1800" kern="1200" baseline="0" dirty="0">
              <a:latin typeface="+mn-lt"/>
            </a:rPr>
            <a:t> aplikacji dla lepszego doświadczenia użytkownika</a:t>
          </a:r>
          <a:endParaRPr lang="pl-PL" sz="1800" kern="1200" dirty="0">
            <a:latin typeface="+mn-lt"/>
          </a:endParaRPr>
        </a:p>
      </dsp:txBody>
      <dsp:txXfrm>
        <a:off x="3915170" y="0"/>
        <a:ext cx="3259934" cy="1392951"/>
      </dsp:txXfrm>
    </dsp:sp>
    <dsp:sp modelId="{89759DE5-9F8A-470E-A6D8-F13BB4DEE93D}">
      <dsp:nvSpPr>
        <dsp:cNvPr id="0" name=""/>
        <dsp:cNvSpPr/>
      </dsp:nvSpPr>
      <dsp:spPr>
        <a:xfrm>
          <a:off x="5545137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CF286-8B46-4A20-ACAC-84BA2D6EFBBC}">
      <dsp:nvSpPr>
        <dsp:cNvPr id="0" name=""/>
        <dsp:cNvSpPr/>
      </dsp:nvSpPr>
      <dsp:spPr>
        <a:xfrm>
          <a:off x="5505338" y="1392951"/>
          <a:ext cx="79597" cy="79597"/>
        </a:xfrm>
        <a:prstGeom prst="ellipse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D3FF2-195B-429B-BC6F-5B5A7FED2BE2}">
      <dsp:nvSpPr>
        <dsp:cNvPr id="0" name=""/>
        <dsp:cNvSpPr/>
      </dsp:nvSpPr>
      <dsp:spPr>
        <a:xfrm>
          <a:off x="6523117" y="1790937"/>
          <a:ext cx="1955960" cy="397986"/>
        </a:xfrm>
        <a:prstGeom prst="rect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l-PL" sz="1800" kern="1200" dirty="0">
              <a:latin typeface="+mn-lt"/>
            </a:rPr>
            <a:t>Dalsza przyszłość</a:t>
          </a:r>
        </a:p>
      </dsp:txBody>
      <dsp:txXfrm>
        <a:off x="6523117" y="1790937"/>
        <a:ext cx="1955960" cy="397986"/>
      </dsp:txXfrm>
    </dsp:sp>
    <dsp:sp modelId="{1BB5FD64-47F9-47A3-911F-535BFE17A3B9}">
      <dsp:nvSpPr>
        <dsp:cNvPr id="0" name=""/>
        <dsp:cNvSpPr/>
      </dsp:nvSpPr>
      <dsp:spPr>
        <a:xfrm>
          <a:off x="5871130" y="258691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7160" rIns="0" bIns="0" numCol="1" spcCol="1270" rtlCol="0" anchor="t" anchorCtr="1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l-PL" sz="1800" kern="1200" dirty="0"/>
            <a:t>Opracowanie algorytmów które będą w stanie rozpoznać nie tylko położenie człowieka ale również jego pozycję.</a:t>
          </a:r>
          <a:br>
            <a:rPr lang="pl-PL" sz="1800" kern="1200" dirty="0"/>
          </a:br>
          <a:r>
            <a:rPr lang="pl-PL" sz="1800" kern="1200" dirty="0"/>
            <a:t>(stanie, siedzenie, leżenie </a:t>
          </a:r>
          <a:r>
            <a:rPr lang="pl-PL" sz="1800" kern="1200" dirty="0" err="1"/>
            <a:t>itp</a:t>
          </a:r>
          <a:r>
            <a:rPr lang="pl-PL" sz="1800" kern="1200" dirty="0"/>
            <a:t>)</a:t>
          </a:r>
          <a:endParaRPr lang="pl-PL" sz="1800" kern="1200" dirty="0">
            <a:latin typeface="+mn-lt"/>
          </a:endParaRPr>
        </a:p>
      </dsp:txBody>
      <dsp:txXfrm>
        <a:off x="5871130" y="2586910"/>
        <a:ext cx="3259934" cy="1392951"/>
      </dsp:txXfrm>
    </dsp:sp>
    <dsp:sp modelId="{FE9B27EB-7AC7-485A-9A55-41E8118F9EAF}">
      <dsp:nvSpPr>
        <dsp:cNvPr id="0" name=""/>
        <dsp:cNvSpPr/>
      </dsp:nvSpPr>
      <dsp:spPr>
        <a:xfrm>
          <a:off x="7501098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D4721-4664-4AD0-9F11-DBE7E0B207D5}">
      <dsp:nvSpPr>
        <dsp:cNvPr id="0" name=""/>
        <dsp:cNvSpPr/>
      </dsp:nvSpPr>
      <dsp:spPr>
        <a:xfrm>
          <a:off x="7461299" y="2507313"/>
          <a:ext cx="79597" cy="79597"/>
        </a:xfrm>
        <a:prstGeom prst="ellipse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E7832-9872-48C4-8E65-DCB39D4CDBDF}">
      <dsp:nvSpPr>
        <dsp:cNvPr id="0" name=""/>
        <dsp:cNvSpPr/>
      </dsp:nvSpPr>
      <dsp:spPr>
        <a:xfrm rot="5400000">
          <a:off x="9258065" y="1011950"/>
          <a:ext cx="397986" cy="1955960"/>
        </a:xfrm>
        <a:prstGeom prst="round2Same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l-PL" sz="1800" kern="1200" dirty="0">
              <a:latin typeface="+mn-lt"/>
            </a:rPr>
            <a:t>Daleka przyszłość</a:t>
          </a:r>
        </a:p>
      </dsp:txBody>
      <dsp:txXfrm rot="-5400000">
        <a:off x="8479078" y="1810365"/>
        <a:ext cx="1936532" cy="359130"/>
      </dsp:txXfrm>
    </dsp:sp>
    <dsp:sp modelId="{1FA3C236-5719-4A33-A6BB-80FA85F940E3}">
      <dsp:nvSpPr>
        <dsp:cNvPr id="0" name=""/>
        <dsp:cNvSpPr/>
      </dsp:nvSpPr>
      <dsp:spPr>
        <a:xfrm>
          <a:off x="7827091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l-PL" sz="1800" kern="1200" dirty="0">
              <a:latin typeface="+mn-lt"/>
            </a:rPr>
            <a:t>Stworzenie sztucznej inteligencji do analizy ludzkich zachowań wykrytych przez czujnik. Przykładowo można by w taki sposób wykryć atak padaczki.</a:t>
          </a:r>
        </a:p>
      </dsp:txBody>
      <dsp:txXfrm>
        <a:off x="7827091" y="0"/>
        <a:ext cx="3259934" cy="1392951"/>
      </dsp:txXfrm>
    </dsp:sp>
    <dsp:sp modelId="{18F1C823-9ACD-4FCD-8102-F468DCE57A45}">
      <dsp:nvSpPr>
        <dsp:cNvPr id="0" name=""/>
        <dsp:cNvSpPr/>
      </dsp:nvSpPr>
      <dsp:spPr>
        <a:xfrm>
          <a:off x="9457058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D0AB8-BBDF-4F0A-A6A0-850E289DD521}">
      <dsp:nvSpPr>
        <dsp:cNvPr id="0" name=""/>
        <dsp:cNvSpPr/>
      </dsp:nvSpPr>
      <dsp:spPr>
        <a:xfrm>
          <a:off x="9417260" y="1392951"/>
          <a:ext cx="79597" cy="79597"/>
        </a:xfrm>
        <a:prstGeom prst="ellipse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Oś czasu w zaokrąglonym prostokącie"/>
  <dgm:desc val="Służy do wyświetlania listy zdarzeń uporządkowanych w kolejności chronologicznej. Niewidoczne pole zawiera opis, a daty są pokazywane w prostokątach, z wyjątkiem pierwszego i ostatniego elementu, które mają zaokrąglone rogi. Może służyć do wyświetlania dużej ilość tekstu z długimi, opisowymi datami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4C38CF-67C2-4088-A2AD-522FD06E4E9F}" type="datetime1">
              <a:rPr lang="pl-PL" smtClean="0"/>
              <a:t>06.04.2024</a:t>
            </a:fld>
            <a:endParaRPr lang="pl-PL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FB94E0-1F98-4426-9482-6C6FD17970C3}" type="datetime1">
              <a:rPr lang="pl-PL" smtClean="0"/>
              <a:t>06.04.2024</a:t>
            </a:fld>
            <a:endParaRPr lang="pl-PL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/>
              <a:t>Kliknij, aby edytować style wzorców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1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B1513CE-31DD-419A-8771-730D4114704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8DDCB5A-8DF3-4145-9175-339BBE145B1B}" type="datetime1">
              <a:rPr lang="pl-PL" smtClean="0"/>
              <a:t>06.04.2024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3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C575042-9803-4365-98E6-7B269EDD9F1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9509B6E6-3E65-49C0-94CE-1A750F0F84E8}" type="datetime1">
              <a:rPr lang="pl-PL" smtClean="0"/>
              <a:t>06.04.2024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pl-PL" smtClean="0"/>
              <a:t>4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4891A17-6249-461C-B075-652AEA2598D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CE26397-7EB8-4E6D-9388-C37617315B24}" type="datetime1">
              <a:rPr lang="pl-PL" smtClean="0"/>
              <a:t>06.04.2024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8094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6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B290639-4E92-4ED8-8D96-471111637F1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25DCC78-8463-444F-A0CF-2EABB296C18C}" type="datetime1">
              <a:rPr lang="pl-PL" smtClean="0"/>
              <a:t>06.04.2024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pl-PL" smtClean="0"/>
              <a:t>7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3161216-F533-408B-AC3D-C1534949BC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23B35D52-2BE3-474F-A65D-1C57A1E9C8EA}" type="datetime1">
              <a:rPr lang="pl-PL" smtClean="0"/>
              <a:t>06.04.2024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l-PL" sz="4800"/>
              <a:t>3DFloat</a:t>
            </a:r>
          </a:p>
        </p:txBody>
      </p:sp>
      <p:sp>
        <p:nvSpPr>
          <p:cNvPr id="14" name="Obraz — symbol zastępczy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Dowolny kształt: Kształt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Kolumna zawartośc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a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Dowolny kształt: Kształt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/>
            </a:p>
          </p:txBody>
        </p:sp>
        <p:sp>
          <p:nvSpPr>
            <p:cNvPr id="36" name="Dowolny kształt: Kształt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19" name="Dowolny kształt: Kształt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16" name="Tekst — symbol zastępczy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7" name="Zawartość — symbol zastępczy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22" name="Tekst — symbol zastępczy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 style wzorca tekstu</a:t>
            </a:r>
          </a:p>
        </p:txBody>
      </p:sp>
      <p:sp>
        <p:nvSpPr>
          <p:cNvPr id="23" name="Zawartość — symbol zastępczy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18" name="Tekst — symbol zastępczy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</a:t>
            </a:r>
          </a:p>
        </p:txBody>
      </p:sp>
      <p:sp>
        <p:nvSpPr>
          <p:cNvPr id="21" name="Zawartość — symbol zastępczy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odsum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l-PL"/>
              <a:t>Kliknij, aby edytować styl</a:t>
            </a:r>
          </a:p>
        </p:txBody>
      </p:sp>
      <p:sp>
        <p:nvSpPr>
          <p:cNvPr id="10" name="Obraz — symbol zastępczy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7" name="Zawartość — symbol zastępczy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Zamkni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ytuł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1" name="Podtytuł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Obraz — symbol zastępczy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2" name="Obraz — symbol zastępczy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grpSp>
        <p:nvGrpSpPr>
          <p:cNvPr id="43" name="Grupa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Dowolny kształt: Kształt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46" name="Dowolny kształt: Kształt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Dowolny kształt: Kształt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9" name="Dowolny kształt: Kształt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34" name="Grupa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Dowolny kształt: Kształt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/>
            </a:p>
          </p:txBody>
        </p:sp>
        <p:sp>
          <p:nvSpPr>
            <p:cNvPr id="36" name="Dowolny kształt: Kształt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w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Dowolny kształt: Kształt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a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Dowolny kształt: Kształt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pl-PL"/>
              <a:t>Kliknij, aby dodać tytuł</a:t>
            </a:r>
          </a:p>
        </p:txBody>
      </p:sp>
      <p:sp>
        <p:nvSpPr>
          <p:cNvPr id="7" name="Zawartość — symbol zastępczy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pl-PL" sz="1600"/>
              <a:t>Kliknij, aby dodać tekst</a:t>
            </a:r>
          </a:p>
        </p:txBody>
      </p:sp>
      <p:sp>
        <p:nvSpPr>
          <p:cNvPr id="17" name="Obraz — symbol zastępczy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2" name="Obraz — symbol zastępczy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5" name="Obraz — symbol zastępczy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Dowolny kształt: Kształt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stę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8" name="Obraz — symbol zastępczy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9" name="Obraz — symbol zastępczy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0" name="Obraz — symbol zastępczy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1" name="Zawartość — symbol zastępczy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dział sekcj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6" name="Podtytuł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dział sekcj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6" name="Podtytuł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Oś czasu tabeli wykresó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a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Dowolny kształt: Kształt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6" name="Dowolny kształt: Kształt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Dowolny kształt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0" name="Dowolny kształt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1" name="Dowolny kształt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12" name="Ow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7" name="Zawartość — symbol zastępczy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5" name="Obraz — symbol zastępczy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Zespó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40" name="Tytuł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Zespół</a:t>
            </a:r>
          </a:p>
        </p:txBody>
      </p:sp>
      <p:grpSp>
        <p:nvGrpSpPr>
          <p:cNvPr id="51" name="Grupa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Dowolny kształt: Kształt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53" name="Dowolny kształt: Kształt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55" name="Ow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56" name="Obraz — symbol zastępczy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57" name="Obraz — symbol zastępczy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58" name="Obraz — symbol zastępczy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59" name="Obraz — symbol zastępczy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63" name="Tekst — symbol zastępczy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1" name="Tekst — symbol zastępczy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5" name="Tekst — symbol zastępczy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4" name="Tekst — symbol zastępczy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7" name="Tekst — symbol zastępczy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6" name="Tekst — symbol zastępczy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9" name="Tekst — symbol zastępczy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8" name="Tekst — symbol zastępczy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Kolumna zawartości 2 (slajd porównani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w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 style wzorca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pl-PL" dirty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pl-PL"/>
              <a:t>Kliknij, aby edytować style wzorców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l-PL"/>
              <a:t>Przykładowy tekst stopki</a:t>
            </a:r>
            <a:endParaRPr lang="pl-PL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l-PL" sz="4800" kern="1200" dirty="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arkjumpy/Hackathon-2024/tree/mai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pl-PL" dirty="0" err="1"/>
              <a:t>WaveGuard</a:t>
            </a:r>
            <a:endParaRPr lang="pl-PL" dirty="0"/>
          </a:p>
        </p:txBody>
      </p:sp>
      <p:pic>
        <p:nvPicPr>
          <p:cNvPr id="14" name="Obraz — symbol zastępczy 13" descr="Cyfrowe tło punktów danych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Podtytuł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rmAutofit/>
          </a:bodyPr>
          <a:lstStyle/>
          <a:p>
            <a:pPr marL="0" indent="0"/>
            <a:r>
              <a:rPr lang="pl-PL" dirty="0"/>
              <a:t>Elektroniczny pomocnik opiekunów osób niepełnosprawnych, </a:t>
            </a:r>
            <a:br>
              <a:rPr lang="pl-PL" dirty="0"/>
            </a:br>
            <a:r>
              <a:rPr lang="pl-PL" dirty="0"/>
              <a:t>starszych oraz dzieci</a:t>
            </a:r>
          </a:p>
        </p:txBody>
      </p:sp>
      <p:sp>
        <p:nvSpPr>
          <p:cNvPr id="5" name="Podtytuł 2">
            <a:hlinkClick r:id="rId4"/>
            <a:extLst>
              <a:ext uri="{FF2B5EF4-FFF2-40B4-BE49-F238E27FC236}">
                <a16:creationId xmlns:a16="http://schemas.microsoft.com/office/drawing/2014/main" id="{8258225F-FB1D-5AF6-022A-BDCF22799470}"/>
              </a:ext>
            </a:extLst>
          </p:cNvPr>
          <p:cNvSpPr txBox="1">
            <a:spLocks/>
          </p:cNvSpPr>
          <p:nvPr/>
        </p:nvSpPr>
        <p:spPr>
          <a:xfrm>
            <a:off x="7583556" y="5992019"/>
            <a:ext cx="4608443" cy="865982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Repozytorium: https://github.com/darkjumpy/Hackathon-2024/tree/main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921716"/>
          </a:xfrm>
        </p:spPr>
        <p:txBody>
          <a:bodyPr rtlCol="0">
            <a:noAutofit/>
          </a:bodyPr>
          <a:lstStyle/>
          <a:p>
            <a:pPr rtl="0"/>
            <a:r>
              <a:rPr lang="pl-PL" sz="3600" dirty="0"/>
              <a:t>Ale co to robi?</a:t>
            </a:r>
          </a:p>
        </p:txBody>
      </p:sp>
      <p:sp>
        <p:nvSpPr>
          <p:cNvPr id="15" name="Zawartość — symbol zastępczy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1669774"/>
            <a:ext cx="3566161" cy="4778651"/>
          </a:xfrm>
        </p:spPr>
        <p:txBody>
          <a:bodyPr rtlCol="0"/>
          <a:lstStyle/>
          <a:p>
            <a:pPr marL="0" indent="0" rtl="0"/>
            <a:r>
              <a:rPr lang="pl-PL" sz="2000" dirty="0"/>
              <a:t>   Zadaniem </a:t>
            </a:r>
            <a:r>
              <a:rPr lang="pl-PL" sz="2000" dirty="0" err="1"/>
              <a:t>WaveGuard</a:t>
            </a:r>
            <a:r>
              <a:rPr lang="pl-PL" sz="2000" dirty="0"/>
              <a:t> jest </a:t>
            </a:r>
            <a:r>
              <a:rPr lang="pl-PL" sz="2000" b="1" dirty="0"/>
              <a:t>odciążenie opiekunów</a:t>
            </a:r>
            <a:r>
              <a:rPr lang="pl-PL" sz="2000" dirty="0"/>
              <a:t> osób niepełnosprawnych, starszych lub dzieci. </a:t>
            </a:r>
            <a:br>
              <a:rPr lang="pl-PL" sz="2000" dirty="0"/>
            </a:br>
            <a:r>
              <a:rPr lang="pl-PL" sz="2000" dirty="0"/>
              <a:t>   Robi to poprzez </a:t>
            </a:r>
            <a:r>
              <a:rPr lang="pl-PL" sz="2000" b="1" dirty="0"/>
              <a:t>pilnowanie podopiecznego</a:t>
            </a:r>
            <a:r>
              <a:rPr lang="pl-PL" sz="2000" dirty="0"/>
              <a:t> w trakcie gdy opiekuna nie ma okolicy. Jeżeli kiedykolwiek bałeś się zostawić swojego podopiecznego chociażby na chwilę to to urządzenie </a:t>
            </a:r>
            <a:r>
              <a:rPr lang="pl-PL" sz="2000" b="1" dirty="0"/>
              <a:t>uwolni cię od tego ciężaru</a:t>
            </a:r>
            <a:r>
              <a:rPr lang="pl-PL" sz="2000" dirty="0"/>
              <a:t>. </a:t>
            </a:r>
          </a:p>
          <a:p>
            <a:pPr marL="0" indent="0" rtl="0"/>
            <a:r>
              <a:rPr lang="pl-PL" sz="2000" i="1" dirty="0"/>
              <a:t>   Potraktuj go jak swojego małego pomocnika.</a:t>
            </a:r>
          </a:p>
        </p:txBody>
      </p:sp>
      <p:pic>
        <p:nvPicPr>
          <p:cNvPr id="18" name="Obraz — symbol zastępczy 17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535809" y="656633"/>
            <a:ext cx="5132388" cy="5132388"/>
          </a:xfrm>
        </p:spPr>
      </p:pic>
      <p:sp>
        <p:nvSpPr>
          <p:cNvPr id="21" name="Numer slajdu — symbol zastępczy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rtlCol="0"/>
          <a:lstStyle/>
          <a:p>
            <a:pPr rtl="0"/>
            <a:r>
              <a:rPr lang="pl-PL" dirty="0"/>
              <a:t>A tak dokładniej?</a:t>
            </a:r>
          </a:p>
        </p:txBody>
      </p:sp>
      <p:pic>
        <p:nvPicPr>
          <p:cNvPr id="16" name="Obraz — symbol zastępczy 15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560443" y="0"/>
            <a:ext cx="9071116" cy="3776472"/>
          </a:xfrm>
        </p:spPr>
      </p:pic>
      <p:sp>
        <p:nvSpPr>
          <p:cNvPr id="13" name="Zawartość — symbol zastępczy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78287" y="4508499"/>
            <a:ext cx="6305536" cy="1998713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l-PL" sz="1600" dirty="0"/>
              <a:t>   </a:t>
            </a:r>
            <a:r>
              <a:rPr lang="pl-PL" sz="1600" dirty="0" err="1"/>
              <a:t>WaveGuard</a:t>
            </a:r>
            <a:r>
              <a:rPr lang="pl-PL" sz="1600" dirty="0"/>
              <a:t> pozwala na dokładne </a:t>
            </a:r>
            <a:r>
              <a:rPr lang="pl-PL" sz="1600" b="1" dirty="0"/>
              <a:t>śledzenie pozycji</a:t>
            </a:r>
            <a:r>
              <a:rPr lang="pl-PL" sz="1600" dirty="0"/>
              <a:t> podopiecznego w pomieszczeniu. Dzięki temu gdy wejdzie w „strefę niebezpieczną” wyznaczoną wcześniej przez ciebie w aplikacji, </a:t>
            </a:r>
            <a:r>
              <a:rPr lang="pl-PL" sz="1600" b="1" dirty="0"/>
              <a:t>zostaniesz powiadomiony</a:t>
            </a:r>
            <a:r>
              <a:rPr lang="pl-PL" sz="1600" dirty="0"/>
              <a:t> o tym przez powiadomienie </a:t>
            </a:r>
            <a:r>
              <a:rPr lang="pl-PL" sz="1600" dirty="0" err="1"/>
              <a:t>push</a:t>
            </a:r>
            <a:r>
              <a:rPr lang="pl-PL" sz="1600" dirty="0"/>
              <a:t> lub alarm uruchomiony na twoim telefonie. </a:t>
            </a:r>
            <a:br>
              <a:rPr lang="pl-PL" sz="1600" dirty="0"/>
            </a:br>
            <a:r>
              <a:rPr lang="pl-PL" sz="1600" dirty="0"/>
              <a:t>   Dodatkowo </a:t>
            </a:r>
            <a:r>
              <a:rPr lang="pl-PL" sz="1600" dirty="0" err="1"/>
              <a:t>WaveGuard</a:t>
            </a:r>
            <a:r>
              <a:rPr lang="pl-PL" sz="1600" dirty="0"/>
              <a:t> będzie używał innych urządzeń IoT typu smart żarówki czy głośniczki do </a:t>
            </a:r>
            <a:r>
              <a:rPr lang="pl-PL" sz="1600" b="1" dirty="0"/>
              <a:t>odwrócenia uwagi podopiecznego </a:t>
            </a:r>
            <a:r>
              <a:rPr lang="pl-PL" sz="1600" dirty="0"/>
              <a:t>od niebezpieczeństwa.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3</a:t>
            </a:fld>
            <a:endParaRPr lang="pl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331356A2-5A12-A8D3-5CCA-195F6066D301}"/>
              </a:ext>
            </a:extLst>
          </p:cNvPr>
          <p:cNvSpPr/>
          <p:nvPr/>
        </p:nvSpPr>
        <p:spPr>
          <a:xfrm>
            <a:off x="0" y="0"/>
            <a:ext cx="1560442" cy="3776472"/>
          </a:xfrm>
          <a:prstGeom prst="rect">
            <a:avLst/>
          </a:prstGeom>
          <a:solidFill>
            <a:srgbClr val="F6F5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11691FC4-E263-BB56-A4F6-1E8A63FC39BE}"/>
              </a:ext>
            </a:extLst>
          </p:cNvPr>
          <p:cNvSpPr/>
          <p:nvPr/>
        </p:nvSpPr>
        <p:spPr>
          <a:xfrm>
            <a:off x="10631558" y="-10138"/>
            <a:ext cx="1560442" cy="378661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Zawartość — symbol zastępczy 12">
            <a:extLst>
              <a:ext uri="{FF2B5EF4-FFF2-40B4-BE49-F238E27FC236}">
                <a16:creationId xmlns:a16="http://schemas.microsoft.com/office/drawing/2014/main" id="{E3290F24-0DC7-6D86-85BD-F59774987300}"/>
              </a:ext>
            </a:extLst>
          </p:cNvPr>
          <p:cNvSpPr txBox="1">
            <a:spLocks/>
          </p:cNvSpPr>
          <p:nvPr/>
        </p:nvSpPr>
        <p:spPr>
          <a:xfrm>
            <a:off x="0" y="3775920"/>
            <a:ext cx="8060635" cy="156368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9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200" dirty="0"/>
              <a:t>* Zdjęcie poglądowe jak mogłoby wyglądać mapowanie pokoju przy dalszym rozwoju projektu</a:t>
            </a:r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rtlCol="0"/>
          <a:lstStyle/>
          <a:p>
            <a:pPr rtl="0"/>
            <a:r>
              <a:rPr lang="pl-PL" dirty="0"/>
              <a:t>A można ciut bardziej technicznie?</a:t>
            </a:r>
          </a:p>
        </p:txBody>
      </p:sp>
      <p:sp>
        <p:nvSpPr>
          <p:cNvPr id="9" name="Zawartość — symbol zastępczy 8">
            <a:extLst>
              <a:ext uri="{FF2B5EF4-FFF2-40B4-BE49-F238E27FC236}">
                <a16:creationId xmlns:a16="http://schemas.microsoft.com/office/drawing/2014/main" id="{8598ECEC-4413-4244-8F21-0076EC51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rmAutofit/>
          </a:bodyPr>
          <a:lstStyle/>
          <a:p>
            <a:pPr marL="0" lvl="0" indent="0" rtl="0">
              <a:buNone/>
            </a:pPr>
            <a:r>
              <a:rPr lang="pl-PL" sz="1600" dirty="0"/>
              <a:t>Technologia </a:t>
            </a:r>
            <a:r>
              <a:rPr lang="pl-PL" sz="1600" dirty="0" err="1"/>
              <a:t>mmWave</a:t>
            </a:r>
            <a:r>
              <a:rPr lang="pl-PL" sz="1600" dirty="0"/>
              <a:t> wykorzystuje </a:t>
            </a:r>
            <a:r>
              <a:rPr lang="pl-PL" sz="1600" b="1" dirty="0"/>
              <a:t>fale elektromagnetyczne</a:t>
            </a:r>
            <a:r>
              <a:rPr lang="pl-PL" sz="1600" dirty="0"/>
              <a:t> o bardzo krótkich długościach fali, typowo w zakresie milimetra, do </a:t>
            </a:r>
            <a:r>
              <a:rPr lang="pl-PL" sz="1600" b="1" dirty="0"/>
              <a:t>detekcji ludzi</a:t>
            </a:r>
            <a:r>
              <a:rPr lang="pl-PL" sz="1600" dirty="0"/>
              <a:t>. </a:t>
            </a:r>
            <a:br>
              <a:rPr lang="pl-PL" sz="1600" dirty="0"/>
            </a:br>
            <a:r>
              <a:rPr lang="pl-PL" sz="1600" dirty="0"/>
              <a:t>   Czujniki wykorzystujące tę technologię generują fale, a następnie odbierają ich odbicia od obiektów, w tym ludzi.</a:t>
            </a:r>
            <a:br>
              <a:rPr lang="pl-PL" sz="1600" dirty="0"/>
            </a:br>
            <a:r>
              <a:rPr lang="pl-PL" sz="1600" dirty="0"/>
              <a:t>   Analizując te odbicia, czujniki są w stanie </a:t>
            </a:r>
            <a:r>
              <a:rPr lang="pl-PL" sz="1600" b="1" dirty="0"/>
              <a:t>określić obecność, położenie oraz ruch ludzi</a:t>
            </a:r>
            <a:r>
              <a:rPr lang="pl-PL" sz="1600" dirty="0"/>
              <a:t> w danym obszarze.</a:t>
            </a:r>
          </a:p>
        </p:txBody>
      </p:sp>
      <p:sp>
        <p:nvSpPr>
          <p:cNvPr id="13" name="Zawartość — symbol zastępczy 12">
            <a:extLst>
              <a:ext uri="{FF2B5EF4-FFF2-40B4-BE49-F238E27FC236}">
                <a16:creationId xmlns:a16="http://schemas.microsoft.com/office/drawing/2014/main" id="{258E9390-685C-4BAD-BFAD-EC56E81C47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/>
          <a:p>
            <a:pPr marL="0" lvl="0" indent="0" rtl="0">
              <a:buNone/>
            </a:pPr>
            <a:r>
              <a:rPr lang="pl-PL" sz="1600" dirty="0"/>
              <a:t>Czujnik wybrany do </a:t>
            </a:r>
            <a:r>
              <a:rPr lang="pl-PL" sz="1600" dirty="0" err="1"/>
              <a:t>WaveGuardian</a:t>
            </a:r>
            <a:r>
              <a:rPr lang="pl-PL" sz="1600" dirty="0"/>
              <a:t> jest jednym z najlepszych w </a:t>
            </a:r>
            <a:r>
              <a:rPr lang="pl-PL" sz="1600" b="1" dirty="0"/>
              <a:t>stosunku ceny do jakości</a:t>
            </a:r>
            <a:r>
              <a:rPr lang="pl-PL" sz="1600" dirty="0"/>
              <a:t>. </a:t>
            </a:r>
            <a:br>
              <a:rPr lang="pl-PL" sz="1600" dirty="0"/>
            </a:br>
            <a:r>
              <a:rPr lang="pl-PL" sz="1600" dirty="0"/>
              <a:t>   HLK-LD2450 jest w stanie śledzić </a:t>
            </a:r>
            <a:r>
              <a:rPr lang="pl-PL" sz="1600" b="1" dirty="0"/>
              <a:t>do</a:t>
            </a:r>
            <a:r>
              <a:rPr lang="pl-PL" sz="1600" dirty="0"/>
              <a:t> </a:t>
            </a:r>
            <a:r>
              <a:rPr lang="pl-PL" sz="1600" b="1" dirty="0"/>
              <a:t>3 ludzi </a:t>
            </a:r>
            <a:r>
              <a:rPr lang="pl-PL" sz="1600" dirty="0"/>
              <a:t>na raz oraz ma kąt widzenia w poziomie równy </a:t>
            </a:r>
            <a:r>
              <a:rPr lang="pl-PL" sz="1600" b="1" dirty="0"/>
              <a:t>120°</a:t>
            </a:r>
            <a:r>
              <a:rPr lang="pl-PL" sz="1600" dirty="0"/>
              <a:t>. Odległość do jakiej czujnik jest w stanie kogoś wykryć to 6m a jego </a:t>
            </a:r>
            <a:r>
              <a:rPr lang="pl-PL" sz="1600" b="1" dirty="0"/>
              <a:t>rozmiar to tylko 4cm na 1,5cm</a:t>
            </a:r>
            <a:r>
              <a:rPr lang="pl-PL" sz="1600" dirty="0"/>
              <a:t>.</a:t>
            </a:r>
            <a:br>
              <a:rPr lang="pl-PL" sz="1600" dirty="0"/>
            </a:br>
            <a:r>
              <a:rPr lang="pl-PL" sz="1600" dirty="0"/>
              <a:t>   Te wszystkie funkcje producent wycenił na około </a:t>
            </a:r>
            <a:r>
              <a:rPr lang="pl-PL" sz="1600" b="1" dirty="0"/>
              <a:t>5$</a:t>
            </a:r>
            <a:r>
              <a:rPr lang="pl-PL" sz="1600" dirty="0"/>
              <a:t>.</a:t>
            </a:r>
          </a:p>
        </p:txBody>
      </p:sp>
      <p:sp>
        <p:nvSpPr>
          <p:cNvPr id="16" name="Numer slajdu — symbol zastępczy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4</a:t>
            </a:fld>
            <a:endParaRPr lang="pl-PL"/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05331926-D3B0-298E-B4CC-BF5AA2E1961B}"/>
              </a:ext>
            </a:extLst>
          </p:cNvPr>
          <p:cNvSpPr txBox="1"/>
          <p:nvPr/>
        </p:nvSpPr>
        <p:spPr>
          <a:xfrm>
            <a:off x="494057" y="1881275"/>
            <a:ext cx="3563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Technologia </a:t>
            </a:r>
            <a:r>
              <a:rPr lang="pl-PL" sz="2000" dirty="0" err="1"/>
              <a:t>mmWave</a:t>
            </a:r>
            <a:endParaRPr lang="pl-PL" sz="2000" dirty="0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BABD37FF-3B5B-C07D-1115-BE57EA190724}"/>
              </a:ext>
            </a:extLst>
          </p:cNvPr>
          <p:cNvSpPr txBox="1"/>
          <p:nvPr/>
        </p:nvSpPr>
        <p:spPr>
          <a:xfrm>
            <a:off x="4206879" y="1881275"/>
            <a:ext cx="3563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HLK-LD2450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135821F1-BF74-DA8E-0DDD-91E7D511B35E}"/>
              </a:ext>
            </a:extLst>
          </p:cNvPr>
          <p:cNvSpPr txBox="1"/>
          <p:nvPr/>
        </p:nvSpPr>
        <p:spPr>
          <a:xfrm>
            <a:off x="8068588" y="1863083"/>
            <a:ext cx="3563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Tak wygląda ten czujnik</a:t>
            </a:r>
          </a:p>
        </p:txBody>
      </p:sp>
      <p:pic>
        <p:nvPicPr>
          <p:cNvPr id="25" name="Obraz 24" descr="Obraz zawierający zrzut ekranu, Prostokąt&#10;&#10;Opis wygenerowany automatycznie">
            <a:extLst>
              <a:ext uri="{FF2B5EF4-FFF2-40B4-BE49-F238E27FC236}">
                <a16:creationId xmlns:a16="http://schemas.microsoft.com/office/drawing/2014/main" id="{372D206C-336A-3EDF-D9E4-0DF852EAF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285" y="2397144"/>
            <a:ext cx="3436149" cy="19880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054705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901866" cy="1299403"/>
          </a:xfrm>
        </p:spPr>
        <p:txBody>
          <a:bodyPr rtlCol="0"/>
          <a:lstStyle/>
          <a:p>
            <a:pPr rtl="0"/>
            <a:r>
              <a:rPr lang="pl-PL" dirty="0"/>
              <a:t>Może coś o technologiach?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017643"/>
            <a:ext cx="3565525" cy="4075183"/>
          </a:xfrm>
        </p:spPr>
        <p:txBody>
          <a:bodyPr rtlCol="0"/>
          <a:lstStyle/>
          <a:p>
            <a:pPr marL="0" indent="0" rtl="0"/>
            <a:r>
              <a:rPr lang="pl-PL" dirty="0"/>
              <a:t>Technologie użyte w projekcie to:</a:t>
            </a:r>
          </a:p>
          <a:p>
            <a:pPr marL="176213" indent="-176213" rtl="0"/>
            <a:r>
              <a:rPr lang="pl-PL" dirty="0"/>
              <a:t>- Mikrokontroler ESP32 jako mózg urządzenia.</a:t>
            </a:r>
          </a:p>
          <a:p>
            <a:pPr marL="176213" indent="-176213" rtl="0"/>
            <a:r>
              <a:rPr lang="pl-PL" dirty="0"/>
              <a:t>- </a:t>
            </a:r>
            <a:r>
              <a:rPr lang="pl-PL" dirty="0" err="1"/>
              <a:t>EspHome</a:t>
            </a:r>
            <a:r>
              <a:rPr lang="pl-PL" dirty="0"/>
              <a:t> do zaprogramowania urządzenia.</a:t>
            </a:r>
          </a:p>
          <a:p>
            <a:pPr marL="176213" indent="-176213" rtl="0"/>
            <a:r>
              <a:rPr lang="pl-PL" dirty="0"/>
              <a:t>- Home Assistant jako serwer Smart Home, który obsługuje wysyłanie powiadomień oraz interakcję </a:t>
            </a:r>
            <a:r>
              <a:rPr lang="pl-PL" dirty="0" err="1"/>
              <a:t>WaveGuard</a:t>
            </a:r>
            <a:r>
              <a:rPr lang="pl-PL" dirty="0"/>
              <a:t> z innymi urządzeniami IoT</a:t>
            </a:r>
          </a:p>
          <a:p>
            <a:pPr marL="0" indent="0" rtl="0"/>
            <a:endParaRPr lang="pl-PL" dirty="0"/>
          </a:p>
        </p:txBody>
      </p:sp>
      <p:pic>
        <p:nvPicPr>
          <p:cNvPr id="8" name="Obraz — symbol zastępczy 7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Obraz — symbol zastępczy 9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8888758" y="596392"/>
            <a:ext cx="2263776" cy="2263776"/>
          </a:xfrm>
        </p:spPr>
      </p:pic>
      <p:pic>
        <p:nvPicPr>
          <p:cNvPr id="12" name="Obraz — symbol zastępczy 11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>
          <a:xfrm>
            <a:off x="8922649" y="3324733"/>
            <a:ext cx="2936876" cy="2936876"/>
          </a:xfrm>
        </p:spPr>
      </p:pic>
      <p:sp>
        <p:nvSpPr>
          <p:cNvPr id="15" name="Numer slajdu — symbol zastępczy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35" y="4507200"/>
            <a:ext cx="4763190" cy="1562959"/>
          </a:xfrm>
        </p:spPr>
        <p:txBody>
          <a:bodyPr rtlCol="0"/>
          <a:lstStyle/>
          <a:p>
            <a:pPr rtl="0"/>
            <a:r>
              <a:rPr lang="pl-PL" dirty="0"/>
              <a:t>Fajnie, ale mogę wynająć opiekunkę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6</a:t>
            </a:fld>
            <a:endParaRPr lang="pl-PL"/>
          </a:p>
        </p:txBody>
      </p:sp>
      <p:sp>
        <p:nvSpPr>
          <p:cNvPr id="12" name="Zawartość — symbol zastępczy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21945" y="4506835"/>
            <a:ext cx="6319192" cy="1834329"/>
          </a:xfrm>
          <a:noFill/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pl-PL" sz="1600" dirty="0"/>
              <a:t>   </a:t>
            </a:r>
            <a:r>
              <a:rPr lang="pl-PL" sz="1600" dirty="0" err="1"/>
              <a:t>WaveGuardian</a:t>
            </a:r>
            <a:r>
              <a:rPr lang="pl-PL" sz="1600" dirty="0"/>
              <a:t> przede wszystkim może być konkurencją na rynku dzięki </a:t>
            </a:r>
            <a:r>
              <a:rPr lang="pl-PL" sz="1600" b="1" dirty="0"/>
              <a:t>niskim kosztom </a:t>
            </a:r>
            <a:r>
              <a:rPr lang="pl-PL" sz="1600" dirty="0"/>
              <a:t>produkcji oraz dzięki temu, że może cię </a:t>
            </a:r>
            <a:r>
              <a:rPr lang="pl-PL" sz="1600" b="1" dirty="0"/>
              <a:t>wspierać w opiece 24/7</a:t>
            </a:r>
            <a:r>
              <a:rPr lang="pl-PL" sz="1600" dirty="0"/>
              <a:t>.</a:t>
            </a:r>
            <a:br>
              <a:rPr lang="pl-PL" sz="1600" dirty="0"/>
            </a:br>
            <a:r>
              <a:rPr lang="pl-PL" sz="1600" dirty="0"/>
              <a:t>   Opiekunka dla osób starszych niestety średnio kosztuje około </a:t>
            </a:r>
            <a:r>
              <a:rPr lang="pl-PL" sz="1600" b="1" dirty="0"/>
              <a:t>4tyś zł miesięcznie </a:t>
            </a:r>
            <a:r>
              <a:rPr lang="pl-PL" sz="1600" dirty="0"/>
              <a:t>gdy cena części </a:t>
            </a:r>
            <a:r>
              <a:rPr lang="pl-PL" sz="1600" dirty="0" err="1"/>
              <a:t>WaveGuardian</a:t>
            </a:r>
            <a:r>
              <a:rPr lang="pl-PL" sz="1600" dirty="0"/>
              <a:t> to </a:t>
            </a:r>
            <a:r>
              <a:rPr lang="pl-PL" sz="1600" b="1" dirty="0"/>
              <a:t>jednorazowe</a:t>
            </a:r>
            <a:r>
              <a:rPr lang="pl-PL" sz="1600" dirty="0"/>
              <a:t> </a:t>
            </a:r>
            <a:r>
              <a:rPr lang="pl-PL" sz="1600" b="1" dirty="0"/>
              <a:t>70zł</a:t>
            </a:r>
            <a:r>
              <a:rPr lang="pl-PL" sz="1600" dirty="0"/>
              <a:t>.</a:t>
            </a:r>
            <a:endParaRPr lang="pl-PL" sz="1600" b="1" dirty="0"/>
          </a:p>
        </p:txBody>
      </p:sp>
      <p:pic>
        <p:nvPicPr>
          <p:cNvPr id="16" name="Obraz 15" descr="Osoba pomagająca dziecku na wózku inwalidzkim">
            <a:extLst>
              <a:ext uri="{FF2B5EF4-FFF2-40B4-BE49-F238E27FC236}">
                <a16:creationId xmlns:a16="http://schemas.microsoft.com/office/drawing/2014/main" id="{9E20934D-CEDB-1800-370E-934038377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63" b="14862"/>
          <a:stretch/>
        </p:blipFill>
        <p:spPr>
          <a:xfrm>
            <a:off x="0" y="0"/>
            <a:ext cx="12192000" cy="407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pl-PL" dirty="0"/>
              <a:t>A jaka jest dalsza możliwość rozwoju?</a:t>
            </a:r>
          </a:p>
        </p:txBody>
      </p:sp>
      <p:graphicFrame>
        <p:nvGraphicFramePr>
          <p:cNvPr id="4" name="Zawartość — symbol zastępczy 3" descr="Oś czasu — symbol zastępczy grafiki SmartArt ">
            <a:extLst>
              <a:ext uri="{FF2B5EF4-FFF2-40B4-BE49-F238E27FC236}">
                <a16:creationId xmlns:a16="http://schemas.microsoft.com/office/drawing/2014/main" id="{93897051-DA8D-4072-A594-51769F8D5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789582"/>
              </p:ext>
            </p:extLst>
          </p:nvPr>
        </p:nvGraphicFramePr>
        <p:xfrm>
          <a:off x="550863" y="2112963"/>
          <a:ext cx="11090275" cy="397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7</a:t>
            </a:fld>
            <a:endParaRPr lang="pl-PL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AC861C65-5BF7-CBD3-9551-7975E3197380}"/>
              </a:ext>
            </a:extLst>
          </p:cNvPr>
          <p:cNvGrpSpPr/>
          <p:nvPr/>
        </p:nvGrpSpPr>
        <p:grpSpPr>
          <a:xfrm>
            <a:off x="10210850" y="3844108"/>
            <a:ext cx="3259934" cy="2120106"/>
            <a:chOff x="3915170" y="-727155"/>
            <a:chExt cx="3259934" cy="2120106"/>
          </a:xfrm>
        </p:grpSpPr>
        <p:sp>
          <p:nvSpPr>
            <p:cNvPr id="8" name="Prostokąt 7">
              <a:extLst>
                <a:ext uri="{FF2B5EF4-FFF2-40B4-BE49-F238E27FC236}">
                  <a16:creationId xmlns:a16="http://schemas.microsoft.com/office/drawing/2014/main" id="{C75DBBC4-362A-225C-3237-17686FC2D12B}"/>
                </a:ext>
              </a:extLst>
            </p:cNvPr>
            <p:cNvSpPr/>
            <p:nvPr/>
          </p:nvSpPr>
          <p:spPr>
            <a:xfrm>
              <a:off x="3915170" y="0"/>
              <a:ext cx="3259934" cy="139295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9" name="pole tekstowe 8">
              <a:extLst>
                <a:ext uri="{FF2B5EF4-FFF2-40B4-BE49-F238E27FC236}">
                  <a16:creationId xmlns:a16="http://schemas.microsoft.com/office/drawing/2014/main" id="{69112984-99FE-3402-0501-D441CC7C01F6}"/>
                </a:ext>
              </a:extLst>
            </p:cNvPr>
            <p:cNvSpPr txBox="1"/>
            <p:nvPr/>
          </p:nvSpPr>
          <p:spPr>
            <a:xfrm>
              <a:off x="4712717" y="-727155"/>
              <a:ext cx="1156201" cy="5175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137160" numCol="1" spcCol="1270" rtlCol="0" anchor="b" anchorCtr="1">
              <a:noAutofit/>
            </a:bodyPr>
            <a:lstStyle/>
            <a:p>
              <a:pPr marL="0" lvl="0" indent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panose="05050102010706020507" pitchFamily="18" charset="2"/>
                <a:buNone/>
              </a:pPr>
              <a:r>
                <a:rPr lang="pl-PL" sz="1600" kern="1200" dirty="0">
                  <a:latin typeface="+mn-lt"/>
                </a:rPr>
                <a:t>I tak dalej…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pl-PL" dirty="0"/>
              <a:t>Dziękujemy za uwagę</a:t>
            </a:r>
          </a:p>
        </p:txBody>
      </p:sp>
      <p:pic>
        <p:nvPicPr>
          <p:cNvPr id="27" name="Obraz — symbol zastępczy 26" descr="Cyfrowe tło punktów danych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Obraz — symbol zastępczy 32" descr="Cyfrowe tło punktów danych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pl-PL" smtClean="0"/>
              <a:pPr rtl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441.tgt.Office_50301113_TF33713516_Win32_OJ112196127" id="{13F340DD-E820-4A45-AE8D-F68A3FDA2EBD}" vid="{E10BDB70-DE34-4756-8F2F-575C338F3077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{313A805B-9341-4B42-AF66-50BECB91900E}tf33713516_win32</Template>
  <TotalTime>134</TotalTime>
  <Words>525</Words>
  <Application>Microsoft Office PowerPoint</Application>
  <PresentationFormat>Panoramiczny</PresentationFormat>
  <Paragraphs>52</Paragraphs>
  <Slides>8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4" baseType="lpstr">
      <vt:lpstr>Arial</vt:lpstr>
      <vt:lpstr>Calibri</vt:lpstr>
      <vt:lpstr>Gill Sans MT</vt:lpstr>
      <vt:lpstr>Symbol</vt:lpstr>
      <vt:lpstr>Times New Roman</vt:lpstr>
      <vt:lpstr>3DFloatVTI</vt:lpstr>
      <vt:lpstr>WaveGuard</vt:lpstr>
      <vt:lpstr>Ale co to robi?</vt:lpstr>
      <vt:lpstr>A tak dokładniej?</vt:lpstr>
      <vt:lpstr>A można ciut bardziej technicznie?</vt:lpstr>
      <vt:lpstr>Może coś o technologiach?</vt:lpstr>
      <vt:lpstr>Fajnie, ale mogę wynająć opiekunkę</vt:lpstr>
      <vt:lpstr>A jaka jest dalsza możliwość rozwoju?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WaveGuard</dc:title>
  <dc:creator>Jakub Kolodziejczyk</dc:creator>
  <cp:lastModifiedBy>Jakub Kolodziejczyk</cp:lastModifiedBy>
  <cp:revision>30</cp:revision>
  <dcterms:created xsi:type="dcterms:W3CDTF">2024-04-06T20:20:50Z</dcterms:created>
  <dcterms:modified xsi:type="dcterms:W3CDTF">2024-04-06T22:35:31Z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